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33" r:id="rId2"/>
    <p:sldId id="330" r:id="rId3"/>
    <p:sldId id="332" r:id="rId4"/>
    <p:sldId id="316" r:id="rId5"/>
    <p:sldId id="315" r:id="rId6"/>
    <p:sldId id="258" r:id="rId7"/>
    <p:sldId id="321" r:id="rId8"/>
    <p:sldId id="334" r:id="rId9"/>
    <p:sldId id="325" r:id="rId10"/>
    <p:sldId id="322" r:id="rId11"/>
    <p:sldId id="280" r:id="rId12"/>
    <p:sldId id="279" r:id="rId13"/>
    <p:sldId id="286" r:id="rId14"/>
    <p:sldId id="283" r:id="rId15"/>
    <p:sldId id="282" r:id="rId16"/>
    <p:sldId id="281" r:id="rId17"/>
    <p:sldId id="295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6600CC"/>
    <a:srgbClr val="FFFF99"/>
    <a:srgbClr val="FFFFCC"/>
    <a:srgbClr val="9A8AFA"/>
    <a:srgbClr val="F9F3FF"/>
    <a:srgbClr val="66FFFF"/>
    <a:srgbClr val="D5ABFF"/>
    <a:srgbClr val="BA97FF"/>
    <a:srgbClr val="FF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noProof="0"/>
              <a:t>Образец текста</a:t>
            </a:r>
          </a:p>
          <a:p>
            <a:pPr lvl="1"/>
            <a:r>
              <a:rPr lang="ru-RU" altLang="en-US" noProof="0"/>
              <a:t>Второй уровень</a:t>
            </a:r>
          </a:p>
          <a:p>
            <a:pPr lvl="2"/>
            <a:r>
              <a:rPr lang="ru-RU" altLang="en-US" noProof="0"/>
              <a:t>Третий уровень</a:t>
            </a:r>
          </a:p>
          <a:p>
            <a:pPr lvl="3"/>
            <a:r>
              <a:rPr lang="ru-RU" altLang="en-US" noProof="0"/>
              <a:t>Четвертый уровень</a:t>
            </a:r>
          </a:p>
          <a:p>
            <a:pPr lvl="4"/>
            <a:r>
              <a:rPr lang="ru-RU" altLang="en-US" noProof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5B45281-AA82-481B-8A19-DB1B98217779}" type="slidenum">
              <a:rPr lang="ru-RU" altLang="en-US"/>
              <a:pPr/>
              <a:t>‹№›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0364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E082-148F-4C76-812B-7A4B7B27BDE1}" type="slidenum">
              <a:rPr lang="ru-RU" altLang="en-US" smtClean="0"/>
              <a:pPr/>
              <a:t>‹№›</a:t>
            </a:fld>
            <a:endParaRPr lang="ru-RU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F6E4-ECA3-4731-B388-D4C4B07F2C7D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E5F3-F503-4322-B400-E707C2341D57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1C08F-8503-4966-A021-5C4798D0A5E0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28B-8E0F-4D1E-A9CC-9525B397A80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A6F87-63CB-4B48-89CE-329BD763A47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AB99E-1FE5-48F8-985F-C59B3D7073F2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A9B3-941F-4BAF-A2C5-A88DD2569A73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0868-521F-41F8-A5B8-7DB6428AE49C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BD2A2-438D-4AFF-AFF2-66B56F7E7E0B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DD48-B604-45E0-A455-3C7BFC6BF06B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C8986-B7DB-41E2-9CC9-F485309A7874}" type="slidenum">
              <a:rPr lang="ru-RU" altLang="en-US" smtClean="0"/>
              <a:pPr/>
              <a:t>‹№›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0.wmf"/><Relationship Id="rId18" Type="http://schemas.openxmlformats.org/officeDocument/2006/relationships/image" Target="../media/image23.png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22.wmf"/><Relationship Id="rId2" Type="http://schemas.openxmlformats.org/officeDocument/2006/relationships/oleObject" Target="../embeddings/oleObject6.bin"/><Relationship Id="rId16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b="1" i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b="1" i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4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Властивості арифметичного квадратного кореня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 rot="20849119">
            <a:off x="695943" y="649056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rgbClr val="008000"/>
                </a:solidFill>
              </a:rPr>
              <a:t>Алгебра, 8 клас</a:t>
            </a: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25602" name="Picture 2" descr="C:\Users\Andrey\Desktop\8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581400"/>
            <a:ext cx="3628572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1" y="1066800"/>
            <a:ext cx="7696200" cy="133667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1. </a:t>
            </a:r>
            <a:r>
              <a:rPr lang="uk-UA" altLang="x-none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добутку</a:t>
            </a:r>
            <a:r>
              <a:rPr lang="uk-UA" altLang="x-none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будь-яких дійсних чисел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таких,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що 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 0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0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виконується рівність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187979" y="4088447"/>
                <a:ext cx="631352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∙81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=8∙9=72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979" y="4088447"/>
                <a:ext cx="6313523" cy="64286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295400" y="4876800"/>
                <a:ext cx="5602368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2∙32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3200" i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ru-RU" sz="3200" i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876800"/>
                <a:ext cx="5602368" cy="64286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1" y="3365306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90800"/>
            <a:ext cx="30813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38400" y="3810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Вивчення нової теми</a:t>
            </a:r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6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8201" y="914400"/>
            <a:ext cx="7391400" cy="1447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2. 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з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дробу</a:t>
            </a:r>
            <a:r>
              <a:rPr lang="uk-UA" altLang="x-none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будь-яких дійсних чисел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таких,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що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 0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uk-UA" altLang="x-none" sz="31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uk-UA" altLang="x-none" sz="31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виконується рівність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33600"/>
            <a:ext cx="215900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1" y="3365306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955958" y="4333876"/>
                <a:ext cx="2340962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58" y="4333876"/>
                <a:ext cx="2340962" cy="11835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356100" y="4409881"/>
                <a:ext cx="3146374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100" y="4409881"/>
                <a:ext cx="3146374" cy="11835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1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066800"/>
            <a:ext cx="7162800" cy="1044575"/>
          </a:xfrm>
        </p:spPr>
        <p:txBody>
          <a:bodyPr rtlCol="0">
            <a:normAutofit fontScale="77500" lnSpcReduction="20000"/>
          </a:bodyPr>
          <a:lstStyle/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3. 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квадрата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будь-якого </a:t>
            </a:r>
          </a:p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дійсного значення </a:t>
            </a:r>
            <a:r>
              <a:rPr lang="uk-UA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виконується  </a:t>
            </a:r>
          </a:p>
          <a:p>
            <a:pPr marL="609600" indent="-60960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рівність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09600" indent="-6096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283040"/>
              </p:ext>
            </p:extLst>
          </p:nvPr>
        </p:nvGraphicFramePr>
        <p:xfrm>
          <a:off x="2600166" y="2182813"/>
          <a:ext cx="24479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990600" imgH="368300" progId="Equation.3">
                  <p:embed/>
                </p:oleObj>
              </mc:Choice>
              <mc:Fallback>
                <p:oleObj name="Формула" r:id="rId2" imgW="990600" imgH="3683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166" y="2182813"/>
                        <a:ext cx="244792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632766"/>
              </p:ext>
            </p:extLst>
          </p:nvPr>
        </p:nvGraphicFramePr>
        <p:xfrm>
          <a:off x="5257800" y="2438400"/>
          <a:ext cx="9779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380880" imgH="177480" progId="Equation.3">
                  <p:embed/>
                </p:oleObj>
              </mc:Choice>
              <mc:Fallback>
                <p:oleObj name="Формула" r:id="rId4" imgW="380880" imgH="17748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38400"/>
                        <a:ext cx="977900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0" y="324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5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7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19" name="Rectangle 17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0" name="Rectangle 1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1" name="Rectangle 2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2" name="Rectangle 23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21523" name="Rectangle 2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1249680" y="4421593"/>
                <a:ext cx="2145716" cy="5529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2400" b="0" i="0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sz="2400" b="0" i="0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680" y="4421593"/>
                <a:ext cx="2145716" cy="55290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4424680" y="4387850"/>
                <a:ext cx="2843599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4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uk-UA" sz="2400" b="0" i="0" smtClean="0">
                                      <a:latin typeface="Cambria Math"/>
                                    </a:rPr>
                                    <m:t>7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uk-UA" sz="2400" b="0" i="0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680" y="4387850"/>
                <a:ext cx="2843599" cy="539571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990600" y="3613060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38200" y="1066800"/>
            <a:ext cx="7391400" cy="157416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 4. 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altLang="x-none" sz="2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корінь із степеня</a:t>
            </a:r>
            <a:r>
              <a:rPr lang="uk-UA" altLang="x-none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будь-якого дійсного значення </a:t>
            </a:r>
            <a:r>
              <a:rPr lang="uk-UA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</a:p>
          <a:p>
            <a:pPr marL="609600" indent="-609600" algn="just" fontAlgn="auto">
              <a:buFont typeface="Wingdings" panose="05000000000000000000" pitchFamily="2" charset="2"/>
              <a:buNone/>
              <a:defRPr/>
            </a:pP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натурального числа </a:t>
            </a:r>
            <a:r>
              <a:rPr lang="en-US" altLang="x-none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uk-UA" altLang="x-none" sz="28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виконується рівність      </a:t>
            </a:r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/>
          </a:p>
          <a:p>
            <a:pPr marL="609600" indent="-609600" fontAlgn="auto">
              <a:buFont typeface="Wingdings" panose="05000000000000000000" pitchFamily="2" charset="2"/>
              <a:buNone/>
              <a:defRPr/>
            </a:pPr>
            <a:endParaRPr lang="uk-UA" altLang="x-none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856816"/>
              </p:ext>
            </p:extLst>
          </p:nvPr>
        </p:nvGraphicFramePr>
        <p:xfrm>
          <a:off x="1295400" y="2640966"/>
          <a:ext cx="28082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1181100" imgH="368300" progId="Equation.3">
                  <p:embed/>
                </p:oleObj>
              </mc:Choice>
              <mc:Fallback>
                <p:oleObj name="Формула" r:id="rId2" imgW="1181100" imgH="36830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640966"/>
                        <a:ext cx="2808288" cy="865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958046"/>
              </p:ext>
            </p:extLst>
          </p:nvPr>
        </p:nvGraphicFramePr>
        <p:xfrm>
          <a:off x="4725988" y="2871788"/>
          <a:ext cx="9874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406080" imgH="203040" progId="Equation.3">
                  <p:embed/>
                </p:oleObj>
              </mc:Choice>
              <mc:Fallback>
                <p:oleObj name="Формула" r:id="rId4" imgW="406080" imgH="2030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988" y="2871788"/>
                        <a:ext cx="987425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750497"/>
              </p:ext>
            </p:extLst>
          </p:nvPr>
        </p:nvGraphicFramePr>
        <p:xfrm>
          <a:off x="5715000" y="2819400"/>
          <a:ext cx="8921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393480" imgH="177480" progId="Equation.3">
                  <p:embed/>
                </p:oleObj>
              </mc:Choice>
              <mc:Fallback>
                <p:oleObj name="Формула" r:id="rId6" imgW="393480" imgH="177480" progId="Equation.3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819400"/>
                        <a:ext cx="892175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90600" y="3613060"/>
            <a:ext cx="7162800" cy="104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uk-UA" altLang="x-none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Приклади.</a:t>
            </a:r>
            <a:endParaRPr lang="uk-UA" altLang="x-none" sz="28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371600" y="4234009"/>
                <a:ext cx="2386679" cy="554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2400" b="0" i="0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ru-RU" sz="2400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uk-UA" sz="2400" b="0" i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234009"/>
                <a:ext cx="2386679" cy="55406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592320" y="4235163"/>
                <a:ext cx="2263440" cy="5529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24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uk-UA" sz="2400" b="0" i="0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rad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uk-UA" sz="2400" b="0" i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ru-RU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b="0" i="0" smtClean="0">
                          <a:latin typeface="Cambria Math"/>
                        </a:rPr>
                        <m:t>2</m:t>
                      </m:r>
                      <m:r>
                        <a:rPr lang="ru-RU" sz="2400" i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320" y="4235163"/>
                <a:ext cx="2263440" cy="552908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419" y="4953000"/>
            <a:ext cx="3840941" cy="69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33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>
            <a:extLst>
              <a:ext uri="{FF2B5EF4-FFF2-40B4-BE49-F238E27FC236}">
                <a16:creationId xmlns:a16="http://schemas.microsoft.com/office/drawing/2014/main" id="{99B7D155-2752-6526-2DB1-07021D95A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179388"/>
            <a:ext cx="63579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677" name="Object 2">
            <a:extLst>
              <a:ext uri="{FF2B5EF4-FFF2-40B4-BE49-F238E27FC236}">
                <a16:creationId xmlns:a16="http://schemas.microsoft.com/office/drawing/2014/main" id="{4297C05A-0123-0E55-CE57-47B62E7ACB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" y="1071563"/>
          <a:ext cx="1465263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495085" imgH="228501" progId="Equation.3">
                  <p:embed/>
                </p:oleObj>
              </mc:Choice>
              <mc:Fallback>
                <p:oleObj name="Формула" r:id="rId2" imgW="495085" imgH="228501" progId="Equation.3">
                  <p:embed/>
                  <p:pic>
                    <p:nvPicPr>
                      <p:cNvPr id="28677" name="Object 2">
                        <a:extLst>
                          <a:ext uri="{FF2B5EF4-FFF2-40B4-BE49-F238E27FC236}">
                            <a16:creationId xmlns:a16="http://schemas.microsoft.com/office/drawing/2014/main" id="{4297C05A-0123-0E55-CE57-47B62E7ACB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071563"/>
                        <a:ext cx="1465263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Text Box 6">
            <a:extLst>
              <a:ext uri="{FF2B5EF4-FFF2-40B4-BE49-F238E27FC236}">
                <a16:creationId xmlns:a16="http://schemas.microsoft.com/office/drawing/2014/main" id="{76141CB1-9D60-6B4C-6D0F-94EBEC0C0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214813"/>
            <a:ext cx="3321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uk-UA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Відповіді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9" name="Text Box 7">
            <a:extLst>
              <a:ext uri="{FF2B5EF4-FFF2-40B4-BE49-F238E27FC236}">
                <a16:creationId xmlns:a16="http://schemas.microsoft.com/office/drawing/2014/main" id="{D4465EA7-1911-F811-6F8A-251BA6DE9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786313"/>
            <a:ext cx="857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graphicFrame>
        <p:nvGraphicFramePr>
          <p:cNvPr id="28681" name="Object 3">
            <a:extLst>
              <a:ext uri="{FF2B5EF4-FFF2-40B4-BE49-F238E27FC236}">
                <a16:creationId xmlns:a16="http://schemas.microsoft.com/office/drawing/2014/main" id="{1FA46E22-255C-16A7-1C68-0B1B92D142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8938" y="1071563"/>
          <a:ext cx="15716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571252" imgH="228501" progId="Equation.3">
                  <p:embed/>
                </p:oleObj>
              </mc:Choice>
              <mc:Fallback>
                <p:oleObj name="Формула" r:id="rId4" imgW="571252" imgH="228501" progId="Equation.3">
                  <p:embed/>
                  <p:pic>
                    <p:nvPicPr>
                      <p:cNvPr id="28681" name="Object 3">
                        <a:extLst>
                          <a:ext uri="{FF2B5EF4-FFF2-40B4-BE49-F238E27FC236}">
                            <a16:creationId xmlns:a16="http://schemas.microsoft.com/office/drawing/2014/main" id="{1FA46E22-255C-16A7-1C68-0B1B92D142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1071563"/>
                        <a:ext cx="15716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Text Box 10">
            <a:extLst>
              <a:ext uri="{FF2B5EF4-FFF2-40B4-BE49-F238E27FC236}">
                <a16:creationId xmlns:a16="http://schemas.microsoft.com/office/drawing/2014/main" id="{118D9049-202D-4ECD-851C-537D97AE4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4786313"/>
            <a:ext cx="7858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graphicFrame>
        <p:nvGraphicFramePr>
          <p:cNvPr id="28683" name="Object 4">
            <a:extLst>
              <a:ext uri="{FF2B5EF4-FFF2-40B4-BE49-F238E27FC236}">
                <a16:creationId xmlns:a16="http://schemas.microsoft.com/office/drawing/2014/main" id="{943F4245-4769-F70B-AA97-EABBF7454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0688" y="1000125"/>
          <a:ext cx="2320925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761669" imgH="228501" progId="Equation.3">
                  <p:embed/>
                </p:oleObj>
              </mc:Choice>
              <mc:Fallback>
                <p:oleObj name="Формула" r:id="rId6" imgW="761669" imgH="228501" progId="Equation.3">
                  <p:embed/>
                  <p:pic>
                    <p:nvPicPr>
                      <p:cNvPr id="28683" name="Object 4">
                        <a:extLst>
                          <a:ext uri="{FF2B5EF4-FFF2-40B4-BE49-F238E27FC236}">
                            <a16:creationId xmlns:a16="http://schemas.microsoft.com/office/drawing/2014/main" id="{943F4245-4769-F70B-AA97-EABBF74541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1000125"/>
                        <a:ext cx="2320925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Text Box 12">
            <a:extLst>
              <a:ext uri="{FF2B5EF4-FFF2-40B4-BE49-F238E27FC236}">
                <a16:creationId xmlns:a16="http://schemas.microsoft.com/office/drawing/2014/main" id="{3ED695C1-D961-A0AB-EFB5-5CFCC73EF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0" y="4786313"/>
            <a:ext cx="6429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graphicFrame>
        <p:nvGraphicFramePr>
          <p:cNvPr id="28685" name="Object 5">
            <a:extLst>
              <a:ext uri="{FF2B5EF4-FFF2-40B4-BE49-F238E27FC236}">
                <a16:creationId xmlns:a16="http://schemas.microsoft.com/office/drawing/2014/main" id="{3828AC4D-E56E-34AD-29B2-49C589B87B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2143125"/>
          <a:ext cx="1957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8" imgW="825500" imgH="228600" progId="Equation.3">
                  <p:embed/>
                </p:oleObj>
              </mc:Choice>
              <mc:Fallback>
                <p:oleObj name="Формула" r:id="rId8" imgW="825500" imgH="228600" progId="Equation.3">
                  <p:embed/>
                  <p:pic>
                    <p:nvPicPr>
                      <p:cNvPr id="28685" name="Object 5">
                        <a:extLst>
                          <a:ext uri="{FF2B5EF4-FFF2-40B4-BE49-F238E27FC236}">
                            <a16:creationId xmlns:a16="http://schemas.microsoft.com/office/drawing/2014/main" id="{3828AC4D-E56E-34AD-29B2-49C589B87B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2143125"/>
                        <a:ext cx="1957387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6" name="Text Box 14">
            <a:extLst>
              <a:ext uri="{FF2B5EF4-FFF2-40B4-BE49-F238E27FC236}">
                <a16:creationId xmlns:a16="http://schemas.microsoft.com/office/drawing/2014/main" id="{91917589-1025-EAC8-2457-5F5900943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786313"/>
            <a:ext cx="12112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graphicFrame>
        <p:nvGraphicFramePr>
          <p:cNvPr id="28687" name="Object 6">
            <a:extLst>
              <a:ext uri="{FF2B5EF4-FFF2-40B4-BE49-F238E27FC236}">
                <a16:creationId xmlns:a16="http://schemas.microsoft.com/office/drawing/2014/main" id="{FD174828-9B45-30A0-2FF9-4BC6AEE73E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71875" y="2071688"/>
          <a:ext cx="15001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0" imgW="558800" imgH="228600" progId="Equation.3">
                  <p:embed/>
                </p:oleObj>
              </mc:Choice>
              <mc:Fallback>
                <p:oleObj name="Формула" r:id="rId10" imgW="558800" imgH="228600" progId="Equation.3">
                  <p:embed/>
                  <p:pic>
                    <p:nvPicPr>
                      <p:cNvPr id="28687" name="Object 6">
                        <a:extLst>
                          <a:ext uri="{FF2B5EF4-FFF2-40B4-BE49-F238E27FC236}">
                            <a16:creationId xmlns:a16="http://schemas.microsoft.com/office/drawing/2014/main" id="{FD174828-9B45-30A0-2FF9-4BC6AEE73E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2071688"/>
                        <a:ext cx="150018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8" name="Text Box 16">
            <a:extLst>
              <a:ext uri="{FF2B5EF4-FFF2-40B4-BE49-F238E27FC236}">
                <a16:creationId xmlns:a16="http://schemas.microsoft.com/office/drawing/2014/main" id="{2F571BA5-02CD-5A00-6F37-72FB7021A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4786313"/>
            <a:ext cx="6969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graphicFrame>
        <p:nvGraphicFramePr>
          <p:cNvPr id="28689" name="Object 7">
            <a:extLst>
              <a:ext uri="{FF2B5EF4-FFF2-40B4-BE49-F238E27FC236}">
                <a16:creationId xmlns:a16="http://schemas.microsoft.com/office/drawing/2014/main" id="{73D69717-3B24-7E81-BEB0-02C12EE655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0" y="1785938"/>
          <a:ext cx="871538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2" imgW="330200" imgH="457200" progId="Equation.3">
                  <p:embed/>
                </p:oleObj>
              </mc:Choice>
              <mc:Fallback>
                <p:oleObj name="Формула" r:id="rId12" imgW="330200" imgH="457200" progId="Equation.3">
                  <p:embed/>
                  <p:pic>
                    <p:nvPicPr>
                      <p:cNvPr id="28689" name="Object 7">
                        <a:extLst>
                          <a:ext uri="{FF2B5EF4-FFF2-40B4-BE49-F238E27FC236}">
                            <a16:creationId xmlns:a16="http://schemas.microsoft.com/office/drawing/2014/main" id="{73D69717-3B24-7E81-BEB0-02C12EE655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1785938"/>
                        <a:ext cx="871538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0" name="Text Box 18">
            <a:extLst>
              <a:ext uri="{FF2B5EF4-FFF2-40B4-BE49-F238E27FC236}">
                <a16:creationId xmlns:a16="http://schemas.microsoft.com/office/drawing/2014/main" id="{20B162BF-2D64-0F5A-F6A5-C03428088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4786313"/>
            <a:ext cx="6969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graphicFrame>
        <p:nvGraphicFramePr>
          <p:cNvPr id="28691" name="Object 8">
            <a:extLst>
              <a:ext uri="{FF2B5EF4-FFF2-40B4-BE49-F238E27FC236}">
                <a16:creationId xmlns:a16="http://schemas.microsoft.com/office/drawing/2014/main" id="{78D0C1C9-936E-A42F-5520-E3DA4F7264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0413" y="3068638"/>
          <a:ext cx="75406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4" imgW="342751" imgH="457002" progId="Equation.3">
                  <p:embed/>
                </p:oleObj>
              </mc:Choice>
              <mc:Fallback>
                <p:oleObj name="Формула" r:id="rId14" imgW="342751" imgH="457002" progId="Equation.3">
                  <p:embed/>
                  <p:pic>
                    <p:nvPicPr>
                      <p:cNvPr id="28691" name="Object 8">
                        <a:extLst>
                          <a:ext uri="{FF2B5EF4-FFF2-40B4-BE49-F238E27FC236}">
                            <a16:creationId xmlns:a16="http://schemas.microsoft.com/office/drawing/2014/main" id="{78D0C1C9-936E-A42F-5520-E3DA4F7264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3068638"/>
                        <a:ext cx="75406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2" name="Text Box 20">
            <a:extLst>
              <a:ext uri="{FF2B5EF4-FFF2-40B4-BE49-F238E27FC236}">
                <a16:creationId xmlns:a16="http://schemas.microsoft.com/office/drawing/2014/main" id="{09C2D377-DFC7-E749-3F3D-85AC7498F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786313"/>
            <a:ext cx="6969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4354" name="Line 21">
            <a:extLst>
              <a:ext uri="{FF2B5EF4-FFF2-40B4-BE49-F238E27FC236}">
                <a16:creationId xmlns:a16="http://schemas.microsoft.com/office/drawing/2014/main" id="{BA260333-9580-1647-FB83-F37D9B1C4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453188"/>
            <a:ext cx="9144000" cy="0"/>
          </a:xfrm>
          <a:prstGeom prst="line">
            <a:avLst/>
          </a:prstGeom>
          <a:noFill/>
          <a:ln w="3175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graphicFrame>
        <p:nvGraphicFramePr>
          <p:cNvPr id="28694" name="Object 9">
            <a:extLst>
              <a:ext uri="{FF2B5EF4-FFF2-40B4-BE49-F238E27FC236}">
                <a16:creationId xmlns:a16="http://schemas.microsoft.com/office/drawing/2014/main" id="{9D630948-5396-27D9-BD83-BD47D7D74B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9063" y="2997200"/>
          <a:ext cx="8937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6" imgW="406224" imgH="457002" progId="Equation.3">
                  <p:embed/>
                </p:oleObj>
              </mc:Choice>
              <mc:Fallback>
                <p:oleObj name="Формула" r:id="rId16" imgW="406224" imgH="457002" progId="Equation.3">
                  <p:embed/>
                  <p:pic>
                    <p:nvPicPr>
                      <p:cNvPr id="28694" name="Object 9">
                        <a:extLst>
                          <a:ext uri="{FF2B5EF4-FFF2-40B4-BE49-F238E27FC236}">
                            <a16:creationId xmlns:a16="http://schemas.microsoft.com/office/drawing/2014/main" id="{9D630948-5396-27D9-BD83-BD47D7D74B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3" y="2997200"/>
                        <a:ext cx="893762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5" name="Text Box 23">
            <a:extLst>
              <a:ext uri="{FF2B5EF4-FFF2-40B4-BE49-F238E27FC236}">
                <a16:creationId xmlns:a16="http://schemas.microsoft.com/office/drawing/2014/main" id="{A23EA7ED-9137-0AB9-A1EA-B7EF15D9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0938" y="4786313"/>
            <a:ext cx="6969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0FEB5D41-2537-2C9E-6F3C-89F31488A509}"/>
              </a:ext>
            </a:extLst>
          </p:cNvPr>
          <p:cNvSpPr/>
          <p:nvPr/>
        </p:nvSpPr>
        <p:spPr>
          <a:xfrm>
            <a:off x="214313" y="4786313"/>
            <a:ext cx="1785937" cy="1714500"/>
          </a:xfrm>
          <a:prstGeom prst="ellipse">
            <a:avLst/>
          </a:prstGeom>
          <a:blipFill dpi="0" rotWithShape="1">
            <a:blip r:embed="rId18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8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6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9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54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5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5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0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3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8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1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26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29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44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47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28679" grpId="1"/>
      <p:bldP spid="28682" grpId="0"/>
      <p:bldP spid="28682" grpId="1"/>
      <p:bldP spid="28684" grpId="0"/>
      <p:bldP spid="28684" grpId="1"/>
      <p:bldP spid="28686" grpId="0"/>
      <p:bldP spid="28686" grpId="1"/>
      <p:bldP spid="28688" grpId="0"/>
      <p:bldP spid="28688" grpId="1"/>
      <p:bldP spid="28690" grpId="0"/>
      <p:bldP spid="28690" grpId="1"/>
      <p:bldP spid="28692" grpId="0"/>
      <p:bldP spid="28692" grpId="1"/>
      <p:bldP spid="28695" grpId="0"/>
      <p:bldP spid="2869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590A58E1-A17D-8952-D1BE-C6FFF098C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60483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uk-UA" altLang="uk-UA" sz="4400" b="1" i="1">
                <a:solidFill>
                  <a:srgbClr val="0070C0"/>
                </a:solidFill>
                <a:latin typeface="Bookman Old Style" panose="02050604050505020204" pitchFamily="18" charset="0"/>
              </a:rPr>
              <a:t>Працюємо разом</a:t>
            </a:r>
          </a:p>
        </p:txBody>
      </p:sp>
      <p:pic>
        <p:nvPicPr>
          <p:cNvPr id="16387" name="Рисунок 4">
            <a:extLst>
              <a:ext uri="{FF2B5EF4-FFF2-40B4-BE49-F238E27FC236}">
                <a16:creationId xmlns:a16="http://schemas.microsoft.com/office/drawing/2014/main" id="{54215897-63DC-6597-CEAB-0A33E0BBC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57313"/>
            <a:ext cx="5219700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ляма: 8 точок 3">
            <a:extLst>
              <a:ext uri="{FF2B5EF4-FFF2-40B4-BE49-F238E27FC236}">
                <a16:creationId xmlns:a16="http://schemas.microsoft.com/office/drawing/2014/main" id="{331BC411-A637-5A41-2EB0-914EE545281B}"/>
              </a:ext>
            </a:extLst>
          </p:cNvPr>
          <p:cNvSpPr/>
          <p:nvPr/>
        </p:nvSpPr>
        <p:spPr>
          <a:xfrm>
            <a:off x="723900" y="1125538"/>
            <a:ext cx="914400" cy="914400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1</a:t>
            </a:r>
            <a:endParaRPr lang="ru-UA" sz="3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5EE2FB-E627-87D3-8A59-02CFE50A9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3198813"/>
            <a:ext cx="61817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49A092-BE38-8E3A-1FC8-2A9DAA93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3887788"/>
            <a:ext cx="6486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BC7EE7-F748-8B9F-D863-D33C16994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4867275"/>
            <a:ext cx="64579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7BD3DD-33E3-7072-CDFD-4149D73A9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5732463"/>
            <a:ext cx="70135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Хмара 5">
            <a:extLst>
              <a:ext uri="{FF2B5EF4-FFF2-40B4-BE49-F238E27FC236}">
                <a16:creationId xmlns:a16="http://schemas.microsoft.com/office/drawing/2014/main" id="{705ADD14-57F6-5715-59BE-25C4B1C06C4B}"/>
              </a:ext>
            </a:extLst>
          </p:cNvPr>
          <p:cNvSpPr/>
          <p:nvPr/>
        </p:nvSpPr>
        <p:spPr>
          <a:xfrm>
            <a:off x="3717925" y="3152775"/>
            <a:ext cx="4514850" cy="533400"/>
          </a:xfrm>
          <a:prstGeom prst="cloud">
            <a:avLst/>
          </a:prstGeom>
          <a:solidFill>
            <a:schemeClr val="accent3">
              <a:lumMod val="95000"/>
            </a:scheme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2" name="Хмара 11">
            <a:extLst>
              <a:ext uri="{FF2B5EF4-FFF2-40B4-BE49-F238E27FC236}">
                <a16:creationId xmlns:a16="http://schemas.microsoft.com/office/drawing/2014/main" id="{ACA4F6B1-B8C0-EE4E-E8B7-AF3F15BCBF2E}"/>
              </a:ext>
            </a:extLst>
          </p:cNvPr>
          <p:cNvSpPr/>
          <p:nvPr/>
        </p:nvSpPr>
        <p:spPr>
          <a:xfrm>
            <a:off x="4572000" y="5778500"/>
            <a:ext cx="4268788" cy="533400"/>
          </a:xfrm>
          <a:prstGeom prst="cloud">
            <a:avLst/>
          </a:prstGeom>
          <a:ln w="28575"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3" name="Хмара 12">
            <a:extLst>
              <a:ext uri="{FF2B5EF4-FFF2-40B4-BE49-F238E27FC236}">
                <a16:creationId xmlns:a16="http://schemas.microsoft.com/office/drawing/2014/main" id="{7380BFA5-143D-2123-0E2B-3C80ECBA99AB}"/>
              </a:ext>
            </a:extLst>
          </p:cNvPr>
          <p:cNvSpPr/>
          <p:nvPr/>
        </p:nvSpPr>
        <p:spPr>
          <a:xfrm>
            <a:off x="4089400" y="4795838"/>
            <a:ext cx="4514850" cy="663575"/>
          </a:xfrm>
          <a:prstGeom prst="cloud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4" name="Хмара 13">
            <a:extLst>
              <a:ext uri="{FF2B5EF4-FFF2-40B4-BE49-F238E27FC236}">
                <a16:creationId xmlns:a16="http://schemas.microsoft.com/office/drawing/2014/main" id="{7FE89041-0F7E-A6EE-6931-4C1360FAA191}"/>
              </a:ext>
            </a:extLst>
          </p:cNvPr>
          <p:cNvSpPr/>
          <p:nvPr/>
        </p:nvSpPr>
        <p:spPr>
          <a:xfrm>
            <a:off x="4025900" y="3890963"/>
            <a:ext cx="4514850" cy="5334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6397" name="Місце для вмісту 5">
            <a:extLst>
              <a:ext uri="{FF2B5EF4-FFF2-40B4-BE49-F238E27FC236}">
                <a16:creationId xmlns:a16="http://schemas.microsoft.com/office/drawing/2014/main" id="{450220A3-0D7E-DAD9-0C5A-833C7FF6C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1000"/>
            <a:ext cx="194468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>
            <a:extLst>
              <a:ext uri="{FF2B5EF4-FFF2-40B4-BE49-F238E27FC236}">
                <a16:creationId xmlns:a16="http://schemas.microsoft.com/office/drawing/2014/main" id="{663B1EF3-A91F-172E-D7CF-1BCC53D02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4813"/>
            <a:ext cx="5273675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ляма: 8 точок 3">
            <a:extLst>
              <a:ext uri="{FF2B5EF4-FFF2-40B4-BE49-F238E27FC236}">
                <a16:creationId xmlns:a16="http://schemas.microsoft.com/office/drawing/2014/main" id="{D24C051D-8CDB-6760-9F1A-D544C165CE9A}"/>
              </a:ext>
            </a:extLst>
          </p:cNvPr>
          <p:cNvSpPr/>
          <p:nvPr/>
        </p:nvSpPr>
        <p:spPr>
          <a:xfrm>
            <a:off x="868363" y="142875"/>
            <a:ext cx="914400" cy="1058863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2</a:t>
            </a:r>
            <a:endParaRPr lang="ru-UA" sz="3600" b="1" dirty="0"/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BED1961F-E7A7-767E-C1B1-DC6C09E593C4}"/>
              </a:ext>
            </a:extLst>
          </p:cNvPr>
          <p:cNvSpPr/>
          <p:nvPr/>
        </p:nvSpPr>
        <p:spPr>
          <a:xfrm>
            <a:off x="965200" y="2254250"/>
            <a:ext cx="6840538" cy="936625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9661FFE-ADA9-5F13-16D6-F6C3BEE3F327}"/>
              </a:ext>
            </a:extLst>
          </p:cNvPr>
          <p:cNvSpPr/>
          <p:nvPr/>
        </p:nvSpPr>
        <p:spPr>
          <a:xfrm>
            <a:off x="1304925" y="3362325"/>
            <a:ext cx="6872288" cy="876300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EFB5615-F0FD-54F9-E0BD-4405D1DAE079}"/>
              </a:ext>
            </a:extLst>
          </p:cNvPr>
          <p:cNvSpPr/>
          <p:nvPr/>
        </p:nvSpPr>
        <p:spPr>
          <a:xfrm>
            <a:off x="1771650" y="4494213"/>
            <a:ext cx="6840538" cy="935037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4D1C3150-393F-DB44-7EB0-04FB5C71F601}"/>
              </a:ext>
            </a:extLst>
          </p:cNvPr>
          <p:cNvSpPr/>
          <p:nvPr/>
        </p:nvSpPr>
        <p:spPr>
          <a:xfrm>
            <a:off x="1849438" y="5683250"/>
            <a:ext cx="6842125" cy="936625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7416" name="Рисунок 8">
            <a:extLst>
              <a:ext uri="{FF2B5EF4-FFF2-40B4-BE49-F238E27FC236}">
                <a16:creationId xmlns:a16="http://schemas.microsoft.com/office/drawing/2014/main" id="{44038EBC-FBE3-7DA1-68C6-1F73DA6F8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2498725"/>
            <a:ext cx="4533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Рисунок 9">
            <a:extLst>
              <a:ext uri="{FF2B5EF4-FFF2-40B4-BE49-F238E27FC236}">
                <a16:creationId xmlns:a16="http://schemas.microsoft.com/office/drawing/2014/main" id="{606E8F8D-2C81-981A-1647-2F93A7791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444875"/>
            <a:ext cx="57531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Рисунок 10">
            <a:extLst>
              <a:ext uri="{FF2B5EF4-FFF2-40B4-BE49-F238E27FC236}">
                <a16:creationId xmlns:a16="http://schemas.microsoft.com/office/drawing/2014/main" id="{0E1A84E8-8CBA-29A6-F249-C78E97C0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3821113"/>
            <a:ext cx="39814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Рисунок 11">
            <a:extLst>
              <a:ext uri="{FF2B5EF4-FFF2-40B4-BE49-F238E27FC236}">
                <a16:creationId xmlns:a16="http://schemas.microsoft.com/office/drawing/2014/main" id="{E2A219E9-E3AE-B395-6118-CD8D013E5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522788"/>
            <a:ext cx="681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Рисунок 12">
            <a:extLst>
              <a:ext uri="{FF2B5EF4-FFF2-40B4-BE49-F238E27FC236}">
                <a16:creationId xmlns:a16="http://schemas.microsoft.com/office/drawing/2014/main" id="{20DA4512-FC98-A0FD-E6CC-247D24792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38" y="5008563"/>
            <a:ext cx="3943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Рисунок 13">
            <a:extLst>
              <a:ext uri="{FF2B5EF4-FFF2-40B4-BE49-F238E27FC236}">
                <a16:creationId xmlns:a16="http://schemas.microsoft.com/office/drawing/2014/main" id="{D73884B4-1F01-9FBD-75BB-012AA3E65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878513"/>
            <a:ext cx="756761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8">
            <a:extLst>
              <a:ext uri="{FF2B5EF4-FFF2-40B4-BE49-F238E27FC236}">
                <a16:creationId xmlns:a16="http://schemas.microsoft.com/office/drawing/2014/main" id="{024F59CA-3576-8D15-59E1-EDA5BC0A51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30225"/>
            <a:ext cx="19685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7C9A0536-0A57-56F2-4ACF-DECD9470050A}"/>
              </a:ext>
            </a:extLst>
          </p:cNvPr>
          <p:cNvSpPr/>
          <p:nvPr/>
        </p:nvSpPr>
        <p:spPr>
          <a:xfrm>
            <a:off x="3744913" y="2416175"/>
            <a:ext cx="4752975" cy="671513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E15BA1-F9C2-2A4A-DD4F-682B8D2B1E70}"/>
              </a:ext>
            </a:extLst>
          </p:cNvPr>
          <p:cNvSpPr/>
          <p:nvPr/>
        </p:nvSpPr>
        <p:spPr>
          <a:xfrm>
            <a:off x="4003675" y="4670425"/>
            <a:ext cx="4751388" cy="671513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58B29CC-5941-76E1-CA37-9F5EC5595664}"/>
              </a:ext>
            </a:extLst>
          </p:cNvPr>
          <p:cNvSpPr/>
          <p:nvPr/>
        </p:nvSpPr>
        <p:spPr>
          <a:xfrm>
            <a:off x="3359150" y="3544888"/>
            <a:ext cx="4752975" cy="671512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15A18BF-80C8-90C6-6415-18A0CA6E4EC9}"/>
              </a:ext>
            </a:extLst>
          </p:cNvPr>
          <p:cNvSpPr/>
          <p:nvPr/>
        </p:nvSpPr>
        <p:spPr>
          <a:xfrm>
            <a:off x="4090988" y="5927725"/>
            <a:ext cx="4752975" cy="673100"/>
          </a:xfrm>
          <a:prstGeom prst="ellips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яма: 8 точок 2">
            <a:extLst>
              <a:ext uri="{FF2B5EF4-FFF2-40B4-BE49-F238E27FC236}">
                <a16:creationId xmlns:a16="http://schemas.microsoft.com/office/drawing/2014/main" id="{8DF2323A-1B23-6774-8DFF-8A2E9C86E72A}"/>
              </a:ext>
            </a:extLst>
          </p:cNvPr>
          <p:cNvSpPr/>
          <p:nvPr/>
        </p:nvSpPr>
        <p:spPr>
          <a:xfrm>
            <a:off x="868363" y="142875"/>
            <a:ext cx="914400" cy="1058863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3</a:t>
            </a:r>
            <a:endParaRPr lang="ru-UA" sz="3600" b="1" dirty="0"/>
          </a:p>
        </p:txBody>
      </p:sp>
      <p:pic>
        <p:nvPicPr>
          <p:cNvPr id="18435" name="Рисунок 4">
            <a:extLst>
              <a:ext uri="{FF2B5EF4-FFF2-40B4-BE49-F238E27FC236}">
                <a16:creationId xmlns:a16="http://schemas.microsoft.com/office/drawing/2014/main" id="{5BDEF3C9-CC2F-F733-8A76-43417391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244475"/>
            <a:ext cx="651827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ілка: п’ятикутник 4">
            <a:extLst>
              <a:ext uri="{FF2B5EF4-FFF2-40B4-BE49-F238E27FC236}">
                <a16:creationId xmlns:a16="http://schemas.microsoft.com/office/drawing/2014/main" id="{B5A4111A-11CF-2D57-E5A7-BB40F6086591}"/>
              </a:ext>
            </a:extLst>
          </p:cNvPr>
          <p:cNvSpPr/>
          <p:nvPr/>
        </p:nvSpPr>
        <p:spPr>
          <a:xfrm>
            <a:off x="863600" y="1554163"/>
            <a:ext cx="6843713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Стрілка: п’ятикутник 6">
            <a:extLst>
              <a:ext uri="{FF2B5EF4-FFF2-40B4-BE49-F238E27FC236}">
                <a16:creationId xmlns:a16="http://schemas.microsoft.com/office/drawing/2014/main" id="{3B04337F-DF50-1BFC-CA12-2FEB168CE4DC}"/>
              </a:ext>
            </a:extLst>
          </p:cNvPr>
          <p:cNvSpPr/>
          <p:nvPr/>
        </p:nvSpPr>
        <p:spPr>
          <a:xfrm>
            <a:off x="1325563" y="3392488"/>
            <a:ext cx="6843712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Стрілка: п’ятикутник 7">
            <a:extLst>
              <a:ext uri="{FF2B5EF4-FFF2-40B4-BE49-F238E27FC236}">
                <a16:creationId xmlns:a16="http://schemas.microsoft.com/office/drawing/2014/main" id="{AE94DC89-E7A0-5EC2-3191-EB67FD16A78B}"/>
              </a:ext>
            </a:extLst>
          </p:cNvPr>
          <p:cNvSpPr/>
          <p:nvPr/>
        </p:nvSpPr>
        <p:spPr>
          <a:xfrm>
            <a:off x="1892300" y="5183188"/>
            <a:ext cx="6843713" cy="1357312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8439" name="Рисунок 7">
            <a:extLst>
              <a:ext uri="{FF2B5EF4-FFF2-40B4-BE49-F238E27FC236}">
                <a16:creationId xmlns:a16="http://schemas.microsoft.com/office/drawing/2014/main" id="{0A3B7218-524B-6DA7-445F-FD85AD799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1660525"/>
            <a:ext cx="5473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Рисунок 12">
            <a:extLst>
              <a:ext uri="{FF2B5EF4-FFF2-40B4-BE49-F238E27FC236}">
                <a16:creationId xmlns:a16="http://schemas.microsoft.com/office/drawing/2014/main" id="{5A364576-B9E2-2086-982B-B32F079DE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5276850"/>
            <a:ext cx="57943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Рисунок 9">
            <a:extLst>
              <a:ext uri="{FF2B5EF4-FFF2-40B4-BE49-F238E27FC236}">
                <a16:creationId xmlns:a16="http://schemas.microsoft.com/office/drawing/2014/main" id="{F2C350E5-0605-F0B9-8BF1-C638D60B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505200"/>
            <a:ext cx="51784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перфострічка 5">
            <a:extLst>
              <a:ext uri="{FF2B5EF4-FFF2-40B4-BE49-F238E27FC236}">
                <a16:creationId xmlns:a16="http://schemas.microsoft.com/office/drawing/2014/main" id="{C4F2817B-177B-32EA-660B-270F0EBD5E5D}"/>
              </a:ext>
            </a:extLst>
          </p:cNvPr>
          <p:cNvSpPr/>
          <p:nvPr/>
        </p:nvSpPr>
        <p:spPr>
          <a:xfrm>
            <a:off x="4435475" y="4749800"/>
            <a:ext cx="4132263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3" name="Блок-схема: перфострічка 12">
            <a:extLst>
              <a:ext uri="{FF2B5EF4-FFF2-40B4-BE49-F238E27FC236}">
                <a16:creationId xmlns:a16="http://schemas.microsoft.com/office/drawing/2014/main" id="{6270449D-C45E-2F79-174E-20CB31345E3C}"/>
              </a:ext>
            </a:extLst>
          </p:cNvPr>
          <p:cNvSpPr/>
          <p:nvPr/>
        </p:nvSpPr>
        <p:spPr>
          <a:xfrm>
            <a:off x="3248025" y="3130550"/>
            <a:ext cx="4132263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4" name="Блок-схема: перфострічка 13">
            <a:extLst>
              <a:ext uri="{FF2B5EF4-FFF2-40B4-BE49-F238E27FC236}">
                <a16:creationId xmlns:a16="http://schemas.microsoft.com/office/drawing/2014/main" id="{ECCD05B0-201E-72F0-295F-23541FB2CBE3}"/>
              </a:ext>
            </a:extLst>
          </p:cNvPr>
          <p:cNvSpPr/>
          <p:nvPr/>
        </p:nvSpPr>
        <p:spPr>
          <a:xfrm>
            <a:off x="3060700" y="1390650"/>
            <a:ext cx="4133850" cy="1811338"/>
          </a:xfrm>
          <a:prstGeom prst="flowChartPunchedTap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яма: 8 точок 2">
            <a:extLst>
              <a:ext uri="{FF2B5EF4-FFF2-40B4-BE49-F238E27FC236}">
                <a16:creationId xmlns:a16="http://schemas.microsoft.com/office/drawing/2014/main" id="{3CDA642B-3A94-55B3-E6FA-37C2C5A5F010}"/>
              </a:ext>
            </a:extLst>
          </p:cNvPr>
          <p:cNvSpPr/>
          <p:nvPr/>
        </p:nvSpPr>
        <p:spPr>
          <a:xfrm>
            <a:off x="611188" y="404813"/>
            <a:ext cx="914400" cy="1058862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3600" b="1" dirty="0"/>
              <a:t>4</a:t>
            </a:r>
            <a:endParaRPr lang="ru-UA" sz="3600" b="1" dirty="0"/>
          </a:p>
        </p:txBody>
      </p:sp>
      <p:sp>
        <p:nvSpPr>
          <p:cNvPr id="19459" name="TextBox 1">
            <a:extLst>
              <a:ext uri="{FF2B5EF4-FFF2-40B4-BE49-F238E27FC236}">
                <a16:creationId xmlns:a16="http://schemas.microsoft.com/office/drawing/2014/main" id="{9117E585-B1AD-C69E-7C7E-8F4C9A80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549275"/>
            <a:ext cx="568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uk-UA" altLang="uk-UA" sz="3600" b="1" i="1">
                <a:solidFill>
                  <a:srgbClr val="0000FF"/>
                </a:solidFill>
                <a:latin typeface="Bookman Old Style" panose="02050604050505020204" pitchFamily="18" charset="0"/>
              </a:rPr>
              <a:t>Спростити </a:t>
            </a:r>
          </a:p>
        </p:txBody>
      </p:sp>
      <p:sp>
        <p:nvSpPr>
          <p:cNvPr id="5" name="Прямокутник: один зрізаний кут 4">
            <a:extLst>
              <a:ext uri="{FF2B5EF4-FFF2-40B4-BE49-F238E27FC236}">
                <a16:creationId xmlns:a16="http://schemas.microsoft.com/office/drawing/2014/main" id="{20CE4555-8639-DB31-49D3-EDE24ADAB589}"/>
              </a:ext>
            </a:extLst>
          </p:cNvPr>
          <p:cNvSpPr/>
          <p:nvPr/>
        </p:nvSpPr>
        <p:spPr>
          <a:xfrm>
            <a:off x="323850" y="1404938"/>
            <a:ext cx="5688013" cy="914400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7" name="Прямокутник: один зрізаний кут 6">
            <a:extLst>
              <a:ext uri="{FF2B5EF4-FFF2-40B4-BE49-F238E27FC236}">
                <a16:creationId xmlns:a16="http://schemas.microsoft.com/office/drawing/2014/main" id="{4AA25FE2-9B36-A116-AD91-B87347CA587D}"/>
              </a:ext>
            </a:extLst>
          </p:cNvPr>
          <p:cNvSpPr/>
          <p:nvPr/>
        </p:nvSpPr>
        <p:spPr>
          <a:xfrm>
            <a:off x="1068388" y="2532063"/>
            <a:ext cx="6640512" cy="962025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8" name="Прямокутник: один зрізаний кут 7">
            <a:extLst>
              <a:ext uri="{FF2B5EF4-FFF2-40B4-BE49-F238E27FC236}">
                <a16:creationId xmlns:a16="http://schemas.microsoft.com/office/drawing/2014/main" id="{A1A99270-2817-7D1D-8898-7A7627F15698}"/>
              </a:ext>
            </a:extLst>
          </p:cNvPr>
          <p:cNvSpPr/>
          <p:nvPr/>
        </p:nvSpPr>
        <p:spPr>
          <a:xfrm>
            <a:off x="1549400" y="3663950"/>
            <a:ext cx="7007225" cy="1069975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9" name="Прямокутник: один зрізаний кут 8">
            <a:extLst>
              <a:ext uri="{FF2B5EF4-FFF2-40B4-BE49-F238E27FC236}">
                <a16:creationId xmlns:a16="http://schemas.microsoft.com/office/drawing/2014/main" id="{905DB376-3983-C6CB-8CCE-75FFF047AD8F}"/>
              </a:ext>
            </a:extLst>
          </p:cNvPr>
          <p:cNvSpPr/>
          <p:nvPr/>
        </p:nvSpPr>
        <p:spPr>
          <a:xfrm>
            <a:off x="2843213" y="4875213"/>
            <a:ext cx="5905500" cy="1728787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3B7D2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EC278D-BF4E-7ED1-7F75-F9DD79A5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520825"/>
            <a:ext cx="43926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57712F-A71F-555D-969B-E585845C2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2643188"/>
            <a:ext cx="41036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863E30-7B6A-E617-F023-63722146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3767138"/>
            <a:ext cx="53276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F59C76-2C39-AE1A-382D-4E8C8ACF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903788"/>
            <a:ext cx="3667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20A727-4768-D55A-2E46-C543540FB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5" y="5753100"/>
            <a:ext cx="5111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ічка: нахилена вгору 5">
            <a:extLst>
              <a:ext uri="{FF2B5EF4-FFF2-40B4-BE49-F238E27FC236}">
                <a16:creationId xmlns:a16="http://schemas.microsoft.com/office/drawing/2014/main" id="{3D9D55C0-748B-E576-1CFA-CA4613AF72E8}"/>
              </a:ext>
            </a:extLst>
          </p:cNvPr>
          <p:cNvSpPr/>
          <p:nvPr/>
        </p:nvSpPr>
        <p:spPr>
          <a:xfrm>
            <a:off x="1693863" y="1300163"/>
            <a:ext cx="5111750" cy="963612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6" name="Стрічка: нахилена вгору 15">
            <a:extLst>
              <a:ext uri="{FF2B5EF4-FFF2-40B4-BE49-F238E27FC236}">
                <a16:creationId xmlns:a16="http://schemas.microsoft.com/office/drawing/2014/main" id="{3314E7B0-51CC-BE2A-3AB6-0E66E29F90A7}"/>
              </a:ext>
            </a:extLst>
          </p:cNvPr>
          <p:cNvSpPr/>
          <p:nvPr/>
        </p:nvSpPr>
        <p:spPr>
          <a:xfrm>
            <a:off x="3540125" y="5562600"/>
            <a:ext cx="5111750" cy="965200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7" name="Стрічка: нахилена вгору 16">
            <a:extLst>
              <a:ext uri="{FF2B5EF4-FFF2-40B4-BE49-F238E27FC236}">
                <a16:creationId xmlns:a16="http://schemas.microsoft.com/office/drawing/2014/main" id="{99B61F55-9457-B93D-42BA-BA1A210A39E3}"/>
              </a:ext>
            </a:extLst>
          </p:cNvPr>
          <p:cNvSpPr/>
          <p:nvPr/>
        </p:nvSpPr>
        <p:spPr>
          <a:xfrm>
            <a:off x="3746500" y="3671888"/>
            <a:ext cx="5111750" cy="963612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  <p:sp>
        <p:nvSpPr>
          <p:cNvPr id="18" name="Стрічка: нахилена вгору 17">
            <a:extLst>
              <a:ext uri="{FF2B5EF4-FFF2-40B4-BE49-F238E27FC236}">
                <a16:creationId xmlns:a16="http://schemas.microsoft.com/office/drawing/2014/main" id="{A986CAAB-E10C-FAE2-0306-9151D0866A3F}"/>
              </a:ext>
            </a:extLst>
          </p:cNvPr>
          <p:cNvSpPr/>
          <p:nvPr/>
        </p:nvSpPr>
        <p:spPr>
          <a:xfrm>
            <a:off x="2843213" y="2451100"/>
            <a:ext cx="5111750" cy="963613"/>
          </a:xfrm>
          <a:prstGeom prst="ribbon2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85233-05AA-6E07-9FCB-94D1BE2FDE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4375" y="260350"/>
            <a:ext cx="9267825" cy="14541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br>
              <a:rPr lang="ru-RU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F8F0FFA8-1D2C-34A5-8BC8-5D74C3519083}"/>
              </a:ext>
            </a:extLst>
          </p:cNvPr>
          <p:cNvSpPr/>
          <p:nvPr/>
        </p:nvSpPr>
        <p:spPr>
          <a:xfrm>
            <a:off x="285750" y="4786313"/>
            <a:ext cx="1785938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FF5B9498-36FD-BCA8-ADDC-F4C6C5DEFA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1844675"/>
          <a:ext cx="4679950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558800" imgH="228600" progId="Equation.3">
                  <p:embed/>
                </p:oleObj>
              </mc:Choice>
              <mc:Fallback>
                <p:oleObj name="Формула" r:id="rId3" imgW="558800" imgH="228600" progId="Equation.3">
                  <p:embed/>
                  <p:pic>
                    <p:nvPicPr>
                      <p:cNvPr id="15364" name="Object 4">
                        <a:extLst>
                          <a:ext uri="{FF2B5EF4-FFF2-40B4-BE49-F238E27FC236}">
                            <a16:creationId xmlns:a16="http://schemas.microsoft.com/office/drawing/2014/main" id="{FF5B9498-36FD-BCA8-ADDC-F4C6C5DEFA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844675"/>
                        <a:ext cx="4679950" cy="227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66620-2B2D-1B55-8A07-4F1BDC62BA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57375" y="260350"/>
            <a:ext cx="6858000" cy="1096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4FC3304-8298-DB24-F0CE-FB344E05F48D}"/>
              </a:ext>
            </a:extLst>
          </p:cNvPr>
          <p:cNvSpPr/>
          <p:nvPr/>
        </p:nvSpPr>
        <p:spPr>
          <a:xfrm>
            <a:off x="285750" y="4857750"/>
            <a:ext cx="1785938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6388" name="Object 2">
            <a:extLst>
              <a:ext uri="{FF2B5EF4-FFF2-40B4-BE49-F238E27FC236}">
                <a16:creationId xmlns:a16="http://schemas.microsoft.com/office/drawing/2014/main" id="{2233CE3A-379F-5D40-9168-DCBC6B7ABA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060575"/>
          <a:ext cx="6769100" cy="322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634725" imgH="253890" progId="Equation.3">
                  <p:embed/>
                </p:oleObj>
              </mc:Choice>
              <mc:Fallback>
                <p:oleObj name="Формула" r:id="rId3" imgW="634725" imgH="253890" progId="Equation.3">
                  <p:embed/>
                  <p:pic>
                    <p:nvPicPr>
                      <p:cNvPr id="16388" name="Object 2">
                        <a:extLst>
                          <a:ext uri="{FF2B5EF4-FFF2-40B4-BE49-F238E27FC236}">
                            <a16:creationId xmlns:a16="http://schemas.microsoft.com/office/drawing/2014/main" id="{2233CE3A-379F-5D40-9168-DCBC6B7ABA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060575"/>
                        <a:ext cx="6769100" cy="322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244CF-20CF-EA60-D3A7-E5D0CD09B6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4438" y="260350"/>
            <a:ext cx="7500937" cy="1096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Обчисліть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AD84D8F-1ACA-CA55-BBBE-76EA1930C1DE}"/>
              </a:ext>
            </a:extLst>
          </p:cNvPr>
          <p:cNvSpPr/>
          <p:nvPr/>
        </p:nvSpPr>
        <p:spPr>
          <a:xfrm>
            <a:off x="214313" y="4786313"/>
            <a:ext cx="1785937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7412" name="Object 2">
            <a:extLst>
              <a:ext uri="{FF2B5EF4-FFF2-40B4-BE49-F238E27FC236}">
                <a16:creationId xmlns:a16="http://schemas.microsoft.com/office/drawing/2014/main" id="{FE53F990-AC11-554E-9DCB-606FF7EFC7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1773238"/>
          <a:ext cx="5329237" cy="345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545760" imgH="317160" progId="Equation.3">
                  <p:embed/>
                </p:oleObj>
              </mc:Choice>
              <mc:Fallback>
                <p:oleObj name="Формула" r:id="rId3" imgW="545760" imgH="317160" progId="Equation.3">
                  <p:embed/>
                  <p:pic>
                    <p:nvPicPr>
                      <p:cNvPr id="17412" name="Object 2">
                        <a:extLst>
                          <a:ext uri="{FF2B5EF4-FFF2-40B4-BE49-F238E27FC236}">
                            <a16:creationId xmlns:a16="http://schemas.microsoft.com/office/drawing/2014/main" id="{FE53F990-AC11-554E-9DCB-606FF7EFC7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773238"/>
                        <a:ext cx="5329237" cy="345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9DDE1-CA93-4152-B8F2-85740F83E5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71625" y="260350"/>
            <a:ext cx="7572375" cy="1096963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Знайдіть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FEBBF9D0-1099-6656-30A1-F668D58D761A}"/>
              </a:ext>
            </a:extLst>
          </p:cNvPr>
          <p:cNvSpPr/>
          <p:nvPr/>
        </p:nvSpPr>
        <p:spPr>
          <a:xfrm>
            <a:off x="357188" y="4786313"/>
            <a:ext cx="1785937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484" name="Object 2">
            <a:extLst>
              <a:ext uri="{FF2B5EF4-FFF2-40B4-BE49-F238E27FC236}">
                <a16:creationId xmlns:a16="http://schemas.microsoft.com/office/drawing/2014/main" id="{5E2E8F62-163D-A6EE-E856-B1DD5A020E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700213"/>
          <a:ext cx="5040313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342751" imgH="457002" progId="Equation.3">
                  <p:embed/>
                </p:oleObj>
              </mc:Choice>
              <mc:Fallback>
                <p:oleObj name="Формула" r:id="rId3" imgW="342751" imgH="457002" progId="Equation.3">
                  <p:embed/>
                  <p:pic>
                    <p:nvPicPr>
                      <p:cNvPr id="20484" name="Object 2">
                        <a:extLst>
                          <a:ext uri="{FF2B5EF4-FFF2-40B4-BE49-F238E27FC236}">
                            <a16:creationId xmlns:a16="http://schemas.microsoft.com/office/drawing/2014/main" id="{5E2E8F62-163D-A6EE-E856-B1DD5A020E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00213"/>
                        <a:ext cx="5040313" cy="295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786B5-D09B-314C-F7AA-F921150D14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57375" y="260350"/>
            <a:ext cx="7000875" cy="1096963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Знайдітьзначення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graphicFrame>
        <p:nvGraphicFramePr>
          <p:cNvPr id="21507" name="Object 2">
            <a:extLst>
              <a:ext uri="{FF2B5EF4-FFF2-40B4-BE49-F238E27FC236}">
                <a16:creationId xmlns:a16="http://schemas.microsoft.com/office/drawing/2014/main" id="{844A2CC8-B3B7-6546-B795-9C1E6139A5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1700213"/>
          <a:ext cx="4464050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520700" imgH="457200" progId="Equation.3">
                  <p:embed/>
                </p:oleObj>
              </mc:Choice>
              <mc:Fallback>
                <p:oleObj name="Формула" r:id="rId2" imgW="520700" imgH="457200" progId="Equation.3">
                  <p:embed/>
                  <p:pic>
                    <p:nvPicPr>
                      <p:cNvPr id="21507" name="Object 2">
                        <a:extLst>
                          <a:ext uri="{FF2B5EF4-FFF2-40B4-BE49-F238E27FC236}">
                            <a16:creationId xmlns:a16="http://schemas.microsoft.com/office/drawing/2014/main" id="{844A2CC8-B3B7-6546-B795-9C1E6139A5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700213"/>
                        <a:ext cx="4464050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96B405FF-C716-3E32-5F10-3E4E2E4C4B76}"/>
              </a:ext>
            </a:extLst>
          </p:cNvPr>
          <p:cNvSpPr/>
          <p:nvPr/>
        </p:nvSpPr>
        <p:spPr>
          <a:xfrm>
            <a:off x="285750" y="4786313"/>
            <a:ext cx="1785938" cy="1714500"/>
          </a:xfrm>
          <a:prstGeom prst="ellipse">
            <a:avLst/>
          </a:prstGeom>
          <a:blipFill dpi="0" rotWithShape="1">
            <a:blip r:embed="rId4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F89FE-9AF6-7496-4C12-CA4A5561A4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57375" y="260350"/>
            <a:ext cx="6858000" cy="1096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дорівнює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виразу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7D5C3F8-211D-E1C4-8940-BE11FF96057A}"/>
              </a:ext>
            </a:extLst>
          </p:cNvPr>
          <p:cNvSpPr/>
          <p:nvPr/>
        </p:nvSpPr>
        <p:spPr>
          <a:xfrm>
            <a:off x="285750" y="4786313"/>
            <a:ext cx="1785938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2532" name="Object 2">
            <a:extLst>
              <a:ext uri="{FF2B5EF4-FFF2-40B4-BE49-F238E27FC236}">
                <a16:creationId xmlns:a16="http://schemas.microsoft.com/office/drawing/2014/main" id="{D0FF2120-F6E2-E2B4-F503-AC0991ACFA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565400"/>
          <a:ext cx="6697662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799753" imgH="253890" progId="Equation.3">
                  <p:embed/>
                </p:oleObj>
              </mc:Choice>
              <mc:Fallback>
                <p:oleObj name="Формула" r:id="rId3" imgW="799753" imgH="253890" progId="Equation.3">
                  <p:embed/>
                  <p:pic>
                    <p:nvPicPr>
                      <p:cNvPr id="22532" name="Object 2">
                        <a:extLst>
                          <a:ext uri="{FF2B5EF4-FFF2-40B4-BE49-F238E27FC236}">
                            <a16:creationId xmlns:a16="http://schemas.microsoft.com/office/drawing/2014/main" id="{D0FF2120-F6E2-E2B4-F503-AC0991ACFA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565400"/>
                        <a:ext cx="6697662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4F371-3A40-2457-7A08-2D83E92D9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88" y="182563"/>
            <a:ext cx="81407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844" name="TextBox 4">
            <a:extLst>
              <a:ext uri="{FF2B5EF4-FFF2-40B4-BE49-F238E27FC236}">
                <a16:creationId xmlns:a16="http://schemas.microsoft.com/office/drawing/2014/main" id="{74BC664A-D479-0DD4-DE17-1E0C28E85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857250"/>
            <a:ext cx="5929312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вивченні теми я: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дізнався...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зрозумів...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навчився...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найбільший мій успіх </a:t>
            </a: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найбільші труднощі я відчув...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 не вмів, а тепер умію...</a:t>
            </a:r>
            <a:endParaRPr lang="ru-RU" sz="28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uk-UA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наступному уроці я хочу...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41D59A-2117-F9CF-E4CA-B80EBCCB4410}"/>
              </a:ext>
            </a:extLst>
          </p:cNvPr>
          <p:cNvSpPr/>
          <p:nvPr/>
        </p:nvSpPr>
        <p:spPr>
          <a:xfrm>
            <a:off x="1071563" y="285750"/>
            <a:ext cx="34290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Рефлексія</a:t>
            </a:r>
            <a:endParaRPr lang="ru-RU" sz="4400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61A1E29-BA81-4CED-52B1-29295DC536E6}"/>
              </a:ext>
            </a:extLst>
          </p:cNvPr>
          <p:cNvSpPr/>
          <p:nvPr/>
        </p:nvSpPr>
        <p:spPr>
          <a:xfrm>
            <a:off x="285750" y="4786313"/>
            <a:ext cx="1785938" cy="1714500"/>
          </a:xfrm>
          <a:prstGeom prst="ellipse">
            <a:avLst/>
          </a:prstGeom>
          <a:blipFill dpi="0" rotWithShape="1">
            <a:blip r:embed="rId2">
              <a:alphaModFix amt="90000"/>
              <a:lum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:\ЄС\babochka-v-rukah.gif">
            <a:extLst>
              <a:ext uri="{FF2B5EF4-FFF2-40B4-BE49-F238E27FC236}">
                <a16:creationId xmlns:a16="http://schemas.microsoft.com/office/drawing/2014/main" id="{2EA7BC6F-98D0-741F-1417-B36CEC9A2F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836613"/>
            <a:ext cx="32099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8">
            <a:extLst>
              <a:ext uri="{FF2B5EF4-FFF2-40B4-BE49-F238E27FC236}">
                <a16:creationId xmlns:a16="http://schemas.microsoft.com/office/drawing/2014/main" id="{DD6ABB7B-3DF0-BD1F-4700-1732B0CD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437063"/>
            <a:ext cx="49291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uk-UA" b="1" dirty="0">
                <a:solidFill>
                  <a:srgbClr val="FF0000"/>
                </a:solidFill>
                <a:latin typeface="Arial" panose="020B0604020202020204" pitchFamily="34" charset="0"/>
              </a:rPr>
              <a:t>Домашнє завдання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dirty="0" err="1"/>
              <a:t>Повторити</a:t>
            </a:r>
            <a:r>
              <a:rPr lang="ru-RU" dirty="0"/>
              <a:t> матеріал § 17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dirty="0"/>
              <a:t>Розв'язати №17.6, 17.13</a:t>
            </a:r>
          </a:p>
        </p:txBody>
      </p:sp>
      <p:pic>
        <p:nvPicPr>
          <p:cNvPr id="21508" name="Рисунок 11" descr="7074.gif">
            <a:extLst>
              <a:ext uri="{FF2B5EF4-FFF2-40B4-BE49-F238E27FC236}">
                <a16:creationId xmlns:a16="http://schemas.microsoft.com/office/drawing/2014/main" id="{1987D512-EC3B-E2F2-2D8D-4158F0ED8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2286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11" descr="7074.gif">
            <a:extLst>
              <a:ext uri="{FF2B5EF4-FFF2-40B4-BE49-F238E27FC236}">
                <a16:creationId xmlns:a16="http://schemas.microsoft.com/office/drawing/2014/main" id="{9D633E6F-EADF-1137-A796-99DC45590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773238"/>
            <a:ext cx="2286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1665</TotalTime>
  <Words>270</Words>
  <Application>Microsoft Office PowerPoint</Application>
  <PresentationFormat>Екран (4:3)</PresentationFormat>
  <Paragraphs>64</Paragraphs>
  <Slides>18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18</vt:i4>
      </vt:variant>
    </vt:vector>
  </HeadingPairs>
  <TitlesOfParts>
    <vt:vector size="27" baseType="lpstr">
      <vt:lpstr>Arial</vt:lpstr>
      <vt:lpstr>Bookman Old Style</vt:lpstr>
      <vt:lpstr>Calibri</vt:lpstr>
      <vt:lpstr>Cambria Math</vt:lpstr>
      <vt:lpstr>Times New Roman</vt:lpstr>
      <vt:lpstr>Wingdings</vt:lpstr>
      <vt:lpstr>Тема2</vt:lpstr>
      <vt:lpstr>Формула</vt:lpstr>
      <vt:lpstr>Microsoft Equation 3.0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Знайти значення виразу </vt:lpstr>
      <vt:lpstr>Чому дорівнює значення виразу :</vt:lpstr>
      <vt:lpstr>Обчисліть значення  виразу :</vt:lpstr>
      <vt:lpstr>Знайдіть значення частки :</vt:lpstr>
      <vt:lpstr>Знайдітьзначення виразу :</vt:lpstr>
      <vt:lpstr>Чому дорівнює значення виразу :</vt:lpstr>
      <vt:lpstr>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Савченко Е.М.</dc:creator>
  <cp:lastModifiedBy>Пользователь</cp:lastModifiedBy>
  <cp:revision>120</cp:revision>
  <cp:lastPrinted>1601-01-01T00:00:00Z</cp:lastPrinted>
  <dcterms:created xsi:type="dcterms:W3CDTF">1601-01-01T00:00:00Z</dcterms:created>
  <dcterms:modified xsi:type="dcterms:W3CDTF">2026-02-09T20:52:08Z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