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ink/ink1.xml" ContentType="application/inkml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6"/>
  </p:notesMasterIdLst>
  <p:sldIdLst>
    <p:sldId id="333" r:id="rId2"/>
    <p:sldId id="330" r:id="rId3"/>
    <p:sldId id="332" r:id="rId4"/>
    <p:sldId id="316" r:id="rId5"/>
    <p:sldId id="315" r:id="rId6"/>
    <p:sldId id="319" r:id="rId7"/>
    <p:sldId id="323" r:id="rId8"/>
    <p:sldId id="324" r:id="rId9"/>
    <p:sldId id="326" r:id="rId10"/>
    <p:sldId id="321" r:id="rId11"/>
    <p:sldId id="334" r:id="rId12"/>
    <p:sldId id="325" r:id="rId13"/>
    <p:sldId id="322" r:id="rId14"/>
    <p:sldId id="273" r:id="rId15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istrator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6600CC"/>
    <a:srgbClr val="FFFF99"/>
    <a:srgbClr val="FFFFCC"/>
    <a:srgbClr val="9A8AFA"/>
    <a:srgbClr val="F9F3FF"/>
    <a:srgbClr val="66FFFF"/>
    <a:srgbClr val="D5ABFF"/>
    <a:srgbClr val="BA97FF"/>
    <a:srgbClr val="FFD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32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54749" units="1/cm"/>
          <inkml:channelProperty channel="Y" name="resolution" value="2151.47729" units="1/cm"/>
          <inkml:channelProperty channel="F" name="resolution" value="0" units="1/dev"/>
        </inkml:channelProperties>
      </inkml:inkSource>
      <inkml:timestamp xml:id="ts0" timeString="2022-02-14T09:48:11.027"/>
    </inkml:context>
    <inkml:brush xml:id="br0">
      <inkml:brushProperty name="width" value="0.06667" units="cm"/>
      <inkml:brushProperty name="height" value="0.06667" units="cm"/>
    </inkml:brush>
  </inkml:definitions>
  <inkml:trace contextRef="#ctx0" brushRef="#br0">-225 1107 1155,'-2'9'56,"-2"6"-4,-1-5-57,1 3 10,2 7-10,-1-8 12,-1-2-48,3 1-5,1 1 0,-2-5-30,2 0-46,-2-3-82,2 0-72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noProof="0"/>
              <a:t>Образец текста</a:t>
            </a:r>
          </a:p>
          <a:p>
            <a:pPr lvl="1"/>
            <a:r>
              <a:rPr lang="ru-RU" altLang="en-US" noProof="0"/>
              <a:t>Второй уровень</a:t>
            </a:r>
          </a:p>
          <a:p>
            <a:pPr lvl="2"/>
            <a:r>
              <a:rPr lang="ru-RU" altLang="en-US" noProof="0"/>
              <a:t>Третий уровень</a:t>
            </a:r>
          </a:p>
          <a:p>
            <a:pPr lvl="3"/>
            <a:r>
              <a:rPr lang="ru-RU" altLang="en-US" noProof="0"/>
              <a:t>Четвертый уровень</a:t>
            </a:r>
          </a:p>
          <a:p>
            <a:pPr lvl="4"/>
            <a:r>
              <a:rPr lang="ru-RU" altLang="en-US" noProof="0"/>
              <a:t>Пятый уровень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35B45281-AA82-481B-8A19-DB1B98217779}" type="slidenum">
              <a:rPr lang="ru-RU" altLang="en-US"/>
              <a:pPr/>
              <a:t>‹№›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10364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BE082-148F-4C76-812B-7A4B7B27BDE1}" type="slidenum">
              <a:rPr lang="ru-RU" altLang="en-US" smtClean="0"/>
              <a:pPr/>
              <a:t>‹№›</a:t>
            </a:fld>
            <a:endParaRPr lang="ru-RU" altLang="en-US"/>
          </a:p>
        </p:txBody>
      </p:sp>
      <p:sp>
        <p:nvSpPr>
          <p:cNvPr id="7" name="TextBox 6"/>
          <p:cNvSpPr txBox="1"/>
          <p:nvPr/>
        </p:nvSpPr>
        <p:spPr>
          <a:xfrm>
            <a:off x="3214678" y="-24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Математика</a:t>
            </a:r>
            <a:endParaRPr lang="en-US" sz="3600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2F6E4-ECA3-4731-B388-D4C4B07F2C7D}" type="slidenum">
              <a:rPr lang="ru-RU" altLang="en-US" smtClean="0"/>
              <a:pPr/>
              <a:t>‹№›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5E5F3-F503-4322-B400-E707C2341D57}" type="slidenum">
              <a:rPr lang="ru-RU" altLang="en-US" smtClean="0"/>
              <a:pPr/>
              <a:t>‹№›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2910" y="857232"/>
            <a:ext cx="3852890" cy="526893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57232"/>
            <a:ext cx="3852890" cy="526893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1C08F-8503-4966-A021-5C4798D0A5E0}" type="slidenum">
              <a:rPr lang="ru-RU" altLang="en-US" smtClean="0"/>
              <a:pPr/>
              <a:t>‹№›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788974"/>
            <a:ext cx="385447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2910" y="1500174"/>
            <a:ext cx="3854478" cy="46656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788974"/>
            <a:ext cx="378462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00174"/>
            <a:ext cx="3784627" cy="462598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028B-8E0F-4D1E-A9CC-9525B397A803}" type="slidenum">
              <a:rPr lang="ru-RU" altLang="en-US" smtClean="0"/>
              <a:pPr/>
              <a:t>‹№›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A6F87-63CB-4B48-89CE-329BD763A473}" type="slidenum">
              <a:rPr lang="ru-RU" altLang="en-US" smtClean="0"/>
              <a:pPr/>
              <a:t>‹№›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AB99E-1FE5-48F8-985F-C59B3D7073F2}" type="slidenum">
              <a:rPr lang="ru-RU" altLang="en-US" smtClean="0"/>
              <a:pPr/>
              <a:t>‹№›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48" y="785794"/>
            <a:ext cx="2751165" cy="64930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785794"/>
            <a:ext cx="4854602" cy="534036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4348" y="1435100"/>
            <a:ext cx="275116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3A9B3-941F-4BAF-A2C5-A88DD2569A73}" type="slidenum">
              <a:rPr lang="ru-RU" altLang="en-US" smtClean="0"/>
              <a:pPr/>
              <a:t>‹№›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714355"/>
            <a:ext cx="5486400" cy="401321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80868-521F-41F8-A5B8-7DB6428AE49C}" type="slidenum">
              <a:rPr lang="ru-RU" altLang="en-US" smtClean="0"/>
              <a:pPr/>
              <a:t>‹№›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BD2A2-438D-4AFF-AFF2-66B56F7E7E0B}" type="slidenum">
              <a:rPr lang="ru-RU" altLang="en-US" smtClean="0"/>
              <a:pPr/>
              <a:t>‹№›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BDD48-B604-45E0-A455-3C7BFC6BF06B}" type="slidenum">
              <a:rPr lang="ru-RU" altLang="en-US" smtClean="0"/>
              <a:pPr/>
              <a:t>‹№›</a:t>
            </a:fld>
            <a:endParaRPr lang="ru-RU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8596" y="-24"/>
            <a:ext cx="8229600" cy="654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4348" y="831863"/>
            <a:ext cx="7715304" cy="53117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C8986-B7DB-41E2-9CC9-F485309A7874}" type="slidenum">
              <a:rPr lang="ru-RU" altLang="en-US" smtClean="0"/>
              <a:pPr/>
              <a:t>‹№›</a:t>
            </a:fld>
            <a:endParaRPr lang="ru-R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7" Type="http://schemas.openxmlformats.org/officeDocument/2006/relationships/image" Target="../media/image13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9.wmf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0.wmf"/><Relationship Id="rId7" Type="http://schemas.openxmlformats.org/officeDocument/2006/relationships/image" Target="../media/image12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1.wmf"/><Relationship Id="rId10" Type="http://schemas.openxmlformats.org/officeDocument/2006/relationships/image" Target="../media/image14.png"/><Relationship Id="rId4" Type="http://schemas.openxmlformats.org/officeDocument/2006/relationships/oleObject" Target="../embeddings/oleObject4.bin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image" Target="../media/image16.wmf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oleObject" Target="../embeddings/oleObject7.bin"/><Relationship Id="rId2" Type="http://schemas.openxmlformats.org/officeDocument/2006/relationships/tags" Target="../tags/tag2.xml"/><Relationship Id="rId16" Type="http://schemas.openxmlformats.org/officeDocument/2006/relationships/image" Target="../media/image18.wmf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15.wmf"/><Relationship Id="rId5" Type="http://schemas.openxmlformats.org/officeDocument/2006/relationships/tags" Target="../tags/tag5.xml"/><Relationship Id="rId15" Type="http://schemas.openxmlformats.org/officeDocument/2006/relationships/image" Target="../media/image17.wmf"/><Relationship Id="rId10" Type="http://schemas.openxmlformats.org/officeDocument/2006/relationships/oleObject" Target="../embeddings/oleObject6.bin"/><Relationship Id="rId4" Type="http://schemas.openxmlformats.org/officeDocument/2006/relationships/tags" Target="../tags/tag4.xml"/><Relationship Id="rId9" Type="http://schemas.openxmlformats.org/officeDocument/2006/relationships/slideLayout" Target="../slideLayouts/slideLayout1.xml"/><Relationship Id="rId14" Type="http://schemas.openxmlformats.org/officeDocument/2006/relationships/oleObject" Target="../embeddings/oleObject8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16.xml"/><Relationship Id="rId13" Type="http://schemas.openxmlformats.org/officeDocument/2006/relationships/tags" Target="../tags/tag21.xml"/><Relationship Id="rId18" Type="http://schemas.openxmlformats.org/officeDocument/2006/relationships/oleObject" Target="../embeddings/oleObject9.bin"/><Relationship Id="rId26" Type="http://schemas.openxmlformats.org/officeDocument/2006/relationships/oleObject" Target="../embeddings/oleObject13.bin"/><Relationship Id="rId3" Type="http://schemas.openxmlformats.org/officeDocument/2006/relationships/tags" Target="../tags/tag11.xml"/><Relationship Id="rId21" Type="http://schemas.openxmlformats.org/officeDocument/2006/relationships/image" Target="../media/image20.wmf"/><Relationship Id="rId34" Type="http://schemas.openxmlformats.org/officeDocument/2006/relationships/customXml" Target="../ink/ink1.xml"/><Relationship Id="rId7" Type="http://schemas.openxmlformats.org/officeDocument/2006/relationships/tags" Target="../tags/tag15.xml"/><Relationship Id="rId12" Type="http://schemas.openxmlformats.org/officeDocument/2006/relationships/tags" Target="../tags/tag20.xml"/><Relationship Id="rId17" Type="http://schemas.openxmlformats.org/officeDocument/2006/relationships/slideLayout" Target="../slideLayouts/slideLayout1.xml"/><Relationship Id="rId25" Type="http://schemas.openxmlformats.org/officeDocument/2006/relationships/image" Target="../media/image22.wmf"/><Relationship Id="rId33" Type="http://schemas.openxmlformats.org/officeDocument/2006/relationships/image" Target="../media/image26.wmf"/><Relationship Id="rId2" Type="http://schemas.openxmlformats.org/officeDocument/2006/relationships/tags" Target="../tags/tag10.xml"/><Relationship Id="rId16" Type="http://schemas.openxmlformats.org/officeDocument/2006/relationships/tags" Target="../tags/tag24.xml"/><Relationship Id="rId20" Type="http://schemas.openxmlformats.org/officeDocument/2006/relationships/oleObject" Target="../embeddings/oleObject10.bin"/><Relationship Id="rId29" Type="http://schemas.openxmlformats.org/officeDocument/2006/relationships/image" Target="../media/image24.wmf"/><Relationship Id="rId1" Type="http://schemas.openxmlformats.org/officeDocument/2006/relationships/tags" Target="../tags/tag9.xml"/><Relationship Id="rId6" Type="http://schemas.openxmlformats.org/officeDocument/2006/relationships/tags" Target="../tags/tag14.xml"/><Relationship Id="rId11" Type="http://schemas.openxmlformats.org/officeDocument/2006/relationships/tags" Target="../tags/tag19.xml"/><Relationship Id="rId24" Type="http://schemas.openxmlformats.org/officeDocument/2006/relationships/oleObject" Target="../embeddings/oleObject12.bin"/><Relationship Id="rId32" Type="http://schemas.openxmlformats.org/officeDocument/2006/relationships/oleObject" Target="../embeddings/oleObject16.bin"/><Relationship Id="rId37" Type="http://schemas.openxmlformats.org/officeDocument/2006/relationships/image" Target="../media/image37.emf"/><Relationship Id="rId5" Type="http://schemas.openxmlformats.org/officeDocument/2006/relationships/tags" Target="../tags/tag13.xml"/><Relationship Id="rId15" Type="http://schemas.openxmlformats.org/officeDocument/2006/relationships/tags" Target="../tags/tag23.xml"/><Relationship Id="rId23" Type="http://schemas.openxmlformats.org/officeDocument/2006/relationships/image" Target="../media/image21.wmf"/><Relationship Id="rId28" Type="http://schemas.openxmlformats.org/officeDocument/2006/relationships/oleObject" Target="../embeddings/oleObject14.bin"/><Relationship Id="rId10" Type="http://schemas.openxmlformats.org/officeDocument/2006/relationships/tags" Target="../tags/tag18.xml"/><Relationship Id="rId19" Type="http://schemas.openxmlformats.org/officeDocument/2006/relationships/image" Target="../media/image19.wmf"/><Relationship Id="rId31" Type="http://schemas.openxmlformats.org/officeDocument/2006/relationships/image" Target="../media/image25.wmf"/><Relationship Id="rId4" Type="http://schemas.openxmlformats.org/officeDocument/2006/relationships/tags" Target="../tags/tag12.xml"/><Relationship Id="rId9" Type="http://schemas.openxmlformats.org/officeDocument/2006/relationships/tags" Target="../tags/tag17.xml"/><Relationship Id="rId14" Type="http://schemas.openxmlformats.org/officeDocument/2006/relationships/tags" Target="../tags/tag22.xml"/><Relationship Id="rId22" Type="http://schemas.openxmlformats.org/officeDocument/2006/relationships/oleObject" Target="../embeddings/oleObject11.bin"/><Relationship Id="rId27" Type="http://schemas.openxmlformats.org/officeDocument/2006/relationships/image" Target="../media/image23.wmf"/><Relationship Id="rId30" Type="http://schemas.openxmlformats.org/officeDocument/2006/relationships/oleObject" Target="../embeddings/oleObject15.bin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tags" Target="../tags/tag37.xml"/><Relationship Id="rId18" Type="http://schemas.openxmlformats.org/officeDocument/2006/relationships/tags" Target="../tags/tag42.xml"/><Relationship Id="rId26" Type="http://schemas.openxmlformats.org/officeDocument/2006/relationships/slideLayout" Target="../slideLayouts/slideLayout1.xml"/><Relationship Id="rId39" Type="http://schemas.openxmlformats.org/officeDocument/2006/relationships/oleObject" Target="../embeddings/oleObject23.bin"/><Relationship Id="rId3" Type="http://schemas.openxmlformats.org/officeDocument/2006/relationships/tags" Target="../tags/tag27.xml"/><Relationship Id="rId21" Type="http://schemas.openxmlformats.org/officeDocument/2006/relationships/tags" Target="../tags/tag45.xml"/><Relationship Id="rId34" Type="http://schemas.openxmlformats.org/officeDocument/2006/relationships/image" Target="../media/image30.wmf"/><Relationship Id="rId42" Type="http://schemas.openxmlformats.org/officeDocument/2006/relationships/image" Target="../media/image34.wmf"/><Relationship Id="rId47" Type="http://schemas.openxmlformats.org/officeDocument/2006/relationships/oleObject" Target="../embeddings/oleObject27.bin"/><Relationship Id="rId7" Type="http://schemas.openxmlformats.org/officeDocument/2006/relationships/tags" Target="../tags/tag31.xml"/><Relationship Id="rId12" Type="http://schemas.openxmlformats.org/officeDocument/2006/relationships/tags" Target="../tags/tag36.xml"/><Relationship Id="rId17" Type="http://schemas.openxmlformats.org/officeDocument/2006/relationships/tags" Target="../tags/tag41.xml"/><Relationship Id="rId25" Type="http://schemas.openxmlformats.org/officeDocument/2006/relationships/tags" Target="../tags/tag49.xml"/><Relationship Id="rId33" Type="http://schemas.openxmlformats.org/officeDocument/2006/relationships/oleObject" Target="../embeddings/oleObject20.bin"/><Relationship Id="rId38" Type="http://schemas.openxmlformats.org/officeDocument/2006/relationships/image" Target="../media/image32.wmf"/><Relationship Id="rId46" Type="http://schemas.openxmlformats.org/officeDocument/2006/relationships/image" Target="../media/image36.wmf"/><Relationship Id="rId2" Type="http://schemas.openxmlformats.org/officeDocument/2006/relationships/tags" Target="../tags/tag26.xml"/><Relationship Id="rId16" Type="http://schemas.openxmlformats.org/officeDocument/2006/relationships/tags" Target="../tags/tag40.xml"/><Relationship Id="rId20" Type="http://schemas.openxmlformats.org/officeDocument/2006/relationships/tags" Target="../tags/tag44.xml"/><Relationship Id="rId29" Type="http://schemas.openxmlformats.org/officeDocument/2006/relationships/oleObject" Target="../embeddings/oleObject18.bin"/><Relationship Id="rId41" Type="http://schemas.openxmlformats.org/officeDocument/2006/relationships/oleObject" Target="../embeddings/oleObject24.bin"/><Relationship Id="rId1" Type="http://schemas.openxmlformats.org/officeDocument/2006/relationships/tags" Target="../tags/tag25.xml"/><Relationship Id="rId6" Type="http://schemas.openxmlformats.org/officeDocument/2006/relationships/tags" Target="../tags/tag30.xml"/><Relationship Id="rId11" Type="http://schemas.openxmlformats.org/officeDocument/2006/relationships/tags" Target="../tags/tag35.xml"/><Relationship Id="rId24" Type="http://schemas.openxmlformats.org/officeDocument/2006/relationships/tags" Target="../tags/tag48.xml"/><Relationship Id="rId32" Type="http://schemas.openxmlformats.org/officeDocument/2006/relationships/image" Target="../media/image29.wmf"/><Relationship Id="rId37" Type="http://schemas.openxmlformats.org/officeDocument/2006/relationships/oleObject" Target="../embeddings/oleObject22.bin"/><Relationship Id="rId40" Type="http://schemas.openxmlformats.org/officeDocument/2006/relationships/image" Target="../media/image33.wmf"/><Relationship Id="rId45" Type="http://schemas.openxmlformats.org/officeDocument/2006/relationships/oleObject" Target="../embeddings/oleObject26.bin"/><Relationship Id="rId5" Type="http://schemas.openxmlformats.org/officeDocument/2006/relationships/tags" Target="../tags/tag29.xml"/><Relationship Id="rId15" Type="http://schemas.openxmlformats.org/officeDocument/2006/relationships/tags" Target="../tags/tag39.xml"/><Relationship Id="rId23" Type="http://schemas.openxmlformats.org/officeDocument/2006/relationships/tags" Target="../tags/tag47.xml"/><Relationship Id="rId28" Type="http://schemas.openxmlformats.org/officeDocument/2006/relationships/image" Target="../media/image27.wmf"/><Relationship Id="rId36" Type="http://schemas.openxmlformats.org/officeDocument/2006/relationships/image" Target="../media/image31.wmf"/><Relationship Id="rId49" Type="http://schemas.openxmlformats.org/officeDocument/2006/relationships/image" Target="../media/image38.wmf"/><Relationship Id="rId10" Type="http://schemas.openxmlformats.org/officeDocument/2006/relationships/tags" Target="../tags/tag34.xml"/><Relationship Id="rId19" Type="http://schemas.openxmlformats.org/officeDocument/2006/relationships/tags" Target="../tags/tag43.xml"/><Relationship Id="rId31" Type="http://schemas.openxmlformats.org/officeDocument/2006/relationships/oleObject" Target="../embeddings/oleObject19.bin"/><Relationship Id="rId44" Type="http://schemas.openxmlformats.org/officeDocument/2006/relationships/image" Target="../media/image35.wmf"/><Relationship Id="rId4" Type="http://schemas.openxmlformats.org/officeDocument/2006/relationships/tags" Target="../tags/tag28.xml"/><Relationship Id="rId9" Type="http://schemas.openxmlformats.org/officeDocument/2006/relationships/tags" Target="../tags/tag33.xml"/><Relationship Id="rId14" Type="http://schemas.openxmlformats.org/officeDocument/2006/relationships/tags" Target="../tags/tag38.xml"/><Relationship Id="rId22" Type="http://schemas.openxmlformats.org/officeDocument/2006/relationships/tags" Target="../tags/tag46.xml"/><Relationship Id="rId27" Type="http://schemas.openxmlformats.org/officeDocument/2006/relationships/oleObject" Target="../embeddings/oleObject17.bin"/><Relationship Id="rId30" Type="http://schemas.openxmlformats.org/officeDocument/2006/relationships/image" Target="../media/image28.wmf"/><Relationship Id="rId35" Type="http://schemas.openxmlformats.org/officeDocument/2006/relationships/oleObject" Target="../embeddings/oleObject21.bin"/><Relationship Id="rId43" Type="http://schemas.openxmlformats.org/officeDocument/2006/relationships/oleObject" Target="../embeddings/oleObject25.bin"/><Relationship Id="rId48" Type="http://schemas.openxmlformats.org/officeDocument/2006/relationships/image" Target="../media/image37.wmf"/><Relationship Id="rId8" Type="http://schemas.openxmlformats.org/officeDocument/2006/relationships/tags" Target="../tags/tag3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57.xml"/><Relationship Id="rId13" Type="http://schemas.openxmlformats.org/officeDocument/2006/relationships/image" Target="../media/image40.wmf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12" Type="http://schemas.openxmlformats.org/officeDocument/2006/relationships/oleObject" Target="../embeddings/oleObject29.bin"/><Relationship Id="rId17" Type="http://schemas.openxmlformats.org/officeDocument/2006/relationships/image" Target="../media/image42.wmf"/><Relationship Id="rId2" Type="http://schemas.openxmlformats.org/officeDocument/2006/relationships/tags" Target="../tags/tag51.xml"/><Relationship Id="rId16" Type="http://schemas.openxmlformats.org/officeDocument/2006/relationships/oleObject" Target="../embeddings/oleObject31.bin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11" Type="http://schemas.openxmlformats.org/officeDocument/2006/relationships/image" Target="../media/image39.wmf"/><Relationship Id="rId5" Type="http://schemas.openxmlformats.org/officeDocument/2006/relationships/tags" Target="../tags/tag54.xml"/><Relationship Id="rId15" Type="http://schemas.openxmlformats.org/officeDocument/2006/relationships/image" Target="../media/image41.wmf"/><Relationship Id="rId10" Type="http://schemas.openxmlformats.org/officeDocument/2006/relationships/oleObject" Target="../embeddings/oleObject28.bin"/><Relationship Id="rId4" Type="http://schemas.openxmlformats.org/officeDocument/2006/relationships/tags" Target="../tags/tag53.xml"/><Relationship Id="rId9" Type="http://schemas.openxmlformats.org/officeDocument/2006/relationships/slideLayout" Target="../slideLayouts/slideLayout1.xml"/><Relationship Id="rId14" Type="http://schemas.openxmlformats.org/officeDocument/2006/relationships/oleObject" Target="../embeddings/oleObject30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9" Type="http://schemas.openxmlformats.org/officeDocument/2006/relationships/image" Target="../media/image56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gif"/><Relationship Id="rId2" Type="http://schemas.openxmlformats.org/officeDocument/2006/relationships/image" Target="../media/image65.gi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uk-UA" b="1" i="1" dirty="0">
              <a:solidFill>
                <a:srgbClr val="66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uk-UA" b="1" i="1" dirty="0">
              <a:solidFill>
                <a:srgbClr val="66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uk-UA" sz="4400" b="1" i="1" dirty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Властивості арифметичного квадратного кореня</a:t>
            </a:r>
            <a:endParaRPr lang="ru-RU" sz="4400" dirty="0"/>
          </a:p>
        </p:txBody>
      </p:sp>
      <p:sp>
        <p:nvSpPr>
          <p:cNvPr id="4" name="TextBox 3"/>
          <p:cNvSpPr txBox="1"/>
          <p:nvPr/>
        </p:nvSpPr>
        <p:spPr>
          <a:xfrm rot="20849119">
            <a:off x="695943" y="649056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solidFill>
                  <a:srgbClr val="008000"/>
                </a:solidFill>
              </a:rPr>
              <a:t>Алгебра, 8 клас</a:t>
            </a:r>
            <a:endParaRPr lang="ru-RU" dirty="0">
              <a:solidFill>
                <a:srgbClr val="008000"/>
              </a:solidFill>
            </a:endParaRPr>
          </a:p>
        </p:txBody>
      </p:sp>
      <p:pic>
        <p:nvPicPr>
          <p:cNvPr id="25602" name="Picture 2" descr="C:\Users\Andrey\Desktop\8.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3581400"/>
            <a:ext cx="3628572" cy="190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1" y="1066800"/>
            <a:ext cx="7696200" cy="1336675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 algn="just" fontAlgn="auto">
              <a:buFont typeface="Wingdings" panose="05000000000000000000" pitchFamily="2" charset="2"/>
              <a:buNone/>
              <a:defRPr/>
            </a:pPr>
            <a:r>
              <a:rPr lang="uk-UA" altLang="x-none" sz="31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Властивість 1. </a:t>
            </a:r>
            <a:r>
              <a:rPr lang="uk-UA" altLang="x-none" sz="3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altLang="x-none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корінь із добутку</a:t>
            </a:r>
            <a:r>
              <a:rPr lang="uk-UA" altLang="x-none" sz="3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609600" indent="-609600" algn="just" fontAlgn="auto">
              <a:buFont typeface="Wingdings" panose="05000000000000000000" pitchFamily="2" charset="2"/>
              <a:buNone/>
              <a:defRPr/>
            </a:pPr>
            <a:r>
              <a:rPr lang="uk-UA" altLang="x-none" sz="31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r>
              <a:rPr lang="uk-UA" altLang="x-none" sz="31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будь-яких дійсних чисел </a:t>
            </a:r>
            <a:r>
              <a:rPr lang="en-US" altLang="x-none" sz="31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uk-UA" altLang="x-none" sz="31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en-US" altLang="x-none" sz="31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uk-UA" altLang="x-none" sz="31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таких, </a:t>
            </a:r>
          </a:p>
          <a:p>
            <a:pPr marL="609600" indent="-609600" algn="just" fontAlgn="auto">
              <a:buFont typeface="Wingdings" panose="05000000000000000000" pitchFamily="2" charset="2"/>
              <a:buNone/>
              <a:defRPr/>
            </a:pPr>
            <a:r>
              <a:rPr lang="uk-UA" altLang="x-none" sz="31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що  </a:t>
            </a:r>
            <a:r>
              <a:rPr lang="en-US" altLang="x-none" sz="31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uk-UA" altLang="x-none" sz="31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≥  0 </a:t>
            </a:r>
            <a:r>
              <a:rPr lang="en-US" altLang="x-none" sz="31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x-none" sz="31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en-US" altLang="x-none" sz="31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x-none" sz="31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uk-UA" altLang="x-none" sz="31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≥ 0</a:t>
            </a:r>
            <a:r>
              <a:rPr lang="uk-UA" altLang="x-none" sz="31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виконується рівність</a:t>
            </a:r>
          </a:p>
          <a:p>
            <a:pPr marL="609600" indent="-609600" fontAlgn="auto">
              <a:buFont typeface="Wingdings" panose="05000000000000000000" pitchFamily="2" charset="2"/>
              <a:buNone/>
              <a:defRPr/>
            </a:pPr>
            <a:endParaRPr lang="uk-UA" altLang="x-none" dirty="0"/>
          </a:p>
          <a:p>
            <a:pPr marL="609600" indent="-609600" fontAlgn="auto">
              <a:buFont typeface="Wingdings" panose="05000000000000000000" pitchFamily="2" charset="2"/>
              <a:buNone/>
              <a:defRPr/>
            </a:pPr>
            <a:endParaRPr lang="uk-UA" altLang="x-none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1187979" y="4088447"/>
                <a:ext cx="6313523" cy="6428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ru-RU" sz="3200">
                              <a:latin typeface="Cambria Math" panose="02040503050406030204" pitchFamily="18" charset="0"/>
                            </a:rPr>
                            <m:t>64</m:t>
                          </m:r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∙81</m:t>
                          </m:r>
                        </m:e>
                      </m:rad>
                      <m:r>
                        <a:rPr lang="ru-RU" sz="3200" i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64</m:t>
                          </m:r>
                        </m:e>
                      </m:rad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rad>
                        <m:radPr>
                          <m:degHide m:val="on"/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81</m:t>
                          </m:r>
                        </m:e>
                      </m:rad>
                      <m:r>
                        <a:rPr lang="ru-RU" sz="3200" i="0">
                          <a:latin typeface="Cambria Math" panose="02040503050406030204" pitchFamily="18" charset="0"/>
                        </a:rPr>
                        <m:t>=8∙9=72</m:t>
                      </m:r>
                    </m:oMath>
                  </m:oMathPara>
                </a14:m>
                <a:endParaRPr lang="ru-RU" sz="3200" dirty="0"/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979" y="4088447"/>
                <a:ext cx="6313523" cy="642868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1295400" y="4876800"/>
                <a:ext cx="5602368" cy="6428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ru-RU" sz="320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rad>
                        <m:radPr>
                          <m:degHide m:val="on"/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32</m:t>
                          </m:r>
                        </m:e>
                      </m:rad>
                      <m:r>
                        <a:rPr lang="ru-RU" sz="3200" i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2∙32</m:t>
                          </m:r>
                        </m:e>
                      </m:rad>
                      <m:r>
                        <a:rPr lang="ru-RU" sz="3200" i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64</m:t>
                          </m:r>
                        </m:e>
                      </m:rad>
                      <m:r>
                        <a:rPr lang="ru-RU" sz="3200" i="0"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ru-RU" sz="3200" dirty="0"/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400" y="4876800"/>
                <a:ext cx="5602368" cy="642868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685801" y="3365306"/>
            <a:ext cx="7162800" cy="1044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 algn="just"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uk-UA" altLang="x-none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Приклади.</a:t>
            </a:r>
            <a:endParaRPr lang="uk-UA" altLang="x-none" sz="2800" i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590800"/>
            <a:ext cx="308133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438400" y="381000"/>
            <a:ext cx="609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Вивчення нової теми</a:t>
            </a:r>
            <a:endParaRPr lang="ru-RU" sz="2800" b="1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264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838201" y="914400"/>
            <a:ext cx="7391400" cy="1447800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 algn="just" fontAlgn="auto">
              <a:buFont typeface="Wingdings" panose="05000000000000000000" pitchFamily="2" charset="2"/>
              <a:buNone/>
              <a:defRPr/>
            </a:pPr>
            <a:r>
              <a:rPr lang="uk-UA" altLang="x-none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Властивість 2. </a:t>
            </a:r>
            <a:r>
              <a:rPr lang="uk-UA" altLang="x-none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altLang="x-none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корінь з</a:t>
            </a:r>
            <a:r>
              <a:rPr lang="uk-UA" altLang="x-none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x-none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дробу</a:t>
            </a:r>
            <a:r>
              <a:rPr lang="uk-UA" altLang="x-none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609600" indent="-609600" algn="just" fontAlgn="auto">
              <a:buFont typeface="Wingdings" panose="05000000000000000000" pitchFamily="2" charset="2"/>
              <a:buNone/>
              <a:defRPr/>
            </a:pPr>
            <a:r>
              <a:rPr lang="uk-UA" altLang="x-none" sz="28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r>
              <a:rPr lang="uk-UA" altLang="x-none" sz="31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будь-яких дійсних чисел </a:t>
            </a:r>
            <a:r>
              <a:rPr lang="en-US" altLang="x-none" sz="31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uk-UA" altLang="x-none" sz="31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en-US" altLang="x-none" sz="31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uk-UA" altLang="x-none" sz="31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таких, </a:t>
            </a:r>
          </a:p>
          <a:p>
            <a:pPr marL="609600" indent="-609600" algn="just" fontAlgn="auto">
              <a:buFont typeface="Wingdings" panose="05000000000000000000" pitchFamily="2" charset="2"/>
              <a:buNone/>
              <a:defRPr/>
            </a:pPr>
            <a:r>
              <a:rPr lang="uk-UA" altLang="x-none" sz="31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що</a:t>
            </a:r>
            <a:r>
              <a:rPr lang="en-US" altLang="x-none" sz="31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x-none" sz="31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x-none" sz="31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uk-UA" altLang="x-none" sz="31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≥  0 </a:t>
            </a:r>
            <a:r>
              <a:rPr lang="en-US" altLang="x-none" sz="31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x-none" sz="31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x-none" sz="31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x-none" sz="31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x-none" sz="31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uk-UA" altLang="x-none" sz="31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x-none" sz="31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uk-UA" altLang="x-none" sz="31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</a:t>
            </a:r>
            <a:r>
              <a:rPr lang="uk-UA" altLang="x-none" sz="31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виконується рівність</a:t>
            </a:r>
          </a:p>
          <a:p>
            <a:pPr marL="609600" indent="-609600" fontAlgn="auto">
              <a:buFont typeface="Wingdings" panose="05000000000000000000" pitchFamily="2" charset="2"/>
              <a:buNone/>
              <a:defRPr/>
            </a:pPr>
            <a:endParaRPr lang="uk-UA" altLang="x-none" dirty="0"/>
          </a:p>
          <a:p>
            <a:pPr marL="609600" indent="-609600" fontAlgn="auto">
              <a:buFont typeface="Wingdings" panose="05000000000000000000" pitchFamily="2" charset="2"/>
              <a:buNone/>
              <a:defRPr/>
            </a:pPr>
            <a:endParaRPr lang="uk-UA" altLang="x-none" dirty="0">
              <a:solidFill>
                <a:schemeClr val="tx2"/>
              </a:solidFill>
            </a:endParaRPr>
          </a:p>
        </p:txBody>
      </p:sp>
      <p:pic>
        <p:nvPicPr>
          <p:cNvPr id="5" name="Рисунок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133600"/>
            <a:ext cx="2159000" cy="128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685801" y="3365306"/>
            <a:ext cx="7162800" cy="1044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 algn="just"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uk-UA" altLang="x-none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Приклади.</a:t>
            </a:r>
            <a:endParaRPr lang="uk-UA" altLang="x-none" sz="2800" i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955958" y="4333876"/>
                <a:ext cx="2340962" cy="11835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ru-RU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sz="2400">
                                  <a:latin typeface="Cambria Math" panose="02040503050406030204" pitchFamily="18" charset="0"/>
                                </a:rPr>
                                <m:t>16</m:t>
                              </m:r>
                            </m:num>
                            <m:den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25</m:t>
                              </m:r>
                            </m:den>
                          </m:f>
                        </m:e>
                      </m:rad>
                      <m:r>
                        <a:rPr lang="ru-RU" sz="24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ru-RU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16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ru-RU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25</m:t>
                              </m:r>
                            </m:e>
                          </m:rad>
                        </m:den>
                      </m:f>
                      <m:r>
                        <a:rPr lang="ru-RU" sz="24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400" i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ru-RU" sz="2400" i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958" y="4333876"/>
                <a:ext cx="2340962" cy="1183529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Прямоугольник 7"/>
              <p:cNvSpPr/>
              <p:nvPr/>
            </p:nvSpPr>
            <p:spPr>
              <a:xfrm>
                <a:off x="4356100" y="4409881"/>
                <a:ext cx="3146374" cy="11835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ru-RU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ru-RU" sz="240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ru-RU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e>
                          </m:rad>
                        </m:den>
                      </m:f>
                      <m:r>
                        <a:rPr lang="ru-RU" sz="2400" i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ru-RU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den>
                          </m:f>
                        </m:e>
                      </m:rad>
                      <m:r>
                        <a:rPr lang="ru-RU" sz="2400" i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ru-RU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rad>
                      <m:r>
                        <a:rPr lang="ru-RU" sz="24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400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ru-RU" sz="2400" i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8" name="Прямоуголь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6100" y="4409881"/>
                <a:ext cx="3146374" cy="1183529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217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066800"/>
            <a:ext cx="7162800" cy="1044575"/>
          </a:xfrm>
        </p:spPr>
        <p:txBody>
          <a:bodyPr rtlCol="0">
            <a:normAutofit fontScale="77500" lnSpcReduction="20000"/>
          </a:bodyPr>
          <a:lstStyle/>
          <a:p>
            <a:pPr marL="609600" indent="-609600" algn="just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uk-UA" altLang="x-none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Властивість 3. </a:t>
            </a:r>
            <a:r>
              <a:rPr lang="uk-UA" altLang="x-none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altLang="x-none" sz="2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корінь із квадрата</a:t>
            </a:r>
            <a:r>
              <a:rPr lang="uk-UA" altLang="x-none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uk-UA" altLang="x-none" sz="28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будь-якого </a:t>
            </a:r>
          </a:p>
          <a:p>
            <a:pPr marL="609600" indent="-609600" algn="just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uk-UA" altLang="x-none" sz="28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дійсного значення </a:t>
            </a:r>
            <a:r>
              <a:rPr lang="uk-UA" altLang="x-none" sz="28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uk-UA" altLang="x-none" sz="28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виконується  </a:t>
            </a:r>
          </a:p>
          <a:p>
            <a:pPr marL="609600" indent="-609600" algn="just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uk-UA" altLang="x-none" sz="28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рівність</a:t>
            </a:r>
          </a:p>
          <a:p>
            <a:pPr marL="609600" indent="-609600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uk-UA" altLang="x-none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609600" indent="-609600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uk-UA" altLang="x-none" dirty="0">
              <a:solidFill>
                <a:schemeClr val="tx2"/>
              </a:solidFill>
            </a:endParaRPr>
          </a:p>
        </p:txBody>
      </p:sp>
      <p:sp>
        <p:nvSpPr>
          <p:cNvPr id="21508" name="Rectangle 5"/>
          <p:cNvSpPr>
            <a:spLocks noChangeArrowheads="1"/>
          </p:cNvSpPr>
          <p:nvPr/>
        </p:nvSpPr>
        <p:spPr bwMode="auto">
          <a:xfrm>
            <a:off x="0" y="32718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>
                <a:solidFill>
                  <a:srgbClr val="404040"/>
                </a:solidFill>
                <a:latin typeface="Century Gothic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600">
                <a:solidFill>
                  <a:srgbClr val="404040"/>
                </a:solidFill>
                <a:latin typeface="Century Gothic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400">
                <a:solidFill>
                  <a:srgbClr val="404040"/>
                </a:solidFill>
                <a:latin typeface="Century Gothic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>
              <a:solidFill>
                <a:schemeClr val="tx1"/>
              </a:solidFill>
            </a:endParaRPr>
          </a:p>
        </p:txBody>
      </p:sp>
      <p:sp>
        <p:nvSpPr>
          <p:cNvPr id="21509" name="Rectangle 7"/>
          <p:cNvSpPr>
            <a:spLocks noChangeArrowheads="1"/>
          </p:cNvSpPr>
          <p:nvPr/>
        </p:nvSpPr>
        <p:spPr bwMode="auto">
          <a:xfrm>
            <a:off x="0" y="32432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>
                <a:solidFill>
                  <a:srgbClr val="404040"/>
                </a:solidFill>
                <a:latin typeface="Century Gothic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600">
                <a:solidFill>
                  <a:srgbClr val="404040"/>
                </a:solidFill>
                <a:latin typeface="Century Gothic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400">
                <a:solidFill>
                  <a:srgbClr val="404040"/>
                </a:solidFill>
                <a:latin typeface="Century Gothic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>
              <a:solidFill>
                <a:schemeClr val="tx1"/>
              </a:solidFill>
            </a:endParaRPr>
          </a:p>
        </p:txBody>
      </p:sp>
      <p:graphicFrame>
        <p:nvGraphicFramePr>
          <p:cNvPr id="1946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7283040"/>
              </p:ext>
            </p:extLst>
          </p:nvPr>
        </p:nvGraphicFramePr>
        <p:xfrm>
          <a:off x="2600166" y="2182813"/>
          <a:ext cx="2447925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" name="Формула" r:id="rId2" imgW="990600" imgH="368300" progId="Equation.3">
                  <p:embed/>
                </p:oleObj>
              </mc:Choice>
              <mc:Fallback>
                <p:oleObj name="Формула" r:id="rId2" imgW="990600" imgH="368300" progId="Equation.3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0166" y="2182813"/>
                        <a:ext cx="2447925" cy="936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1" name="Rectangle 9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>
                <a:solidFill>
                  <a:srgbClr val="404040"/>
                </a:solidFill>
                <a:latin typeface="Century Gothic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600">
                <a:solidFill>
                  <a:srgbClr val="404040"/>
                </a:solidFill>
                <a:latin typeface="Century Gothic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400">
                <a:solidFill>
                  <a:srgbClr val="404040"/>
                </a:solidFill>
                <a:latin typeface="Century Gothic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>
              <a:solidFill>
                <a:schemeClr val="tx1"/>
              </a:solidFill>
            </a:endParaRPr>
          </a:p>
        </p:txBody>
      </p:sp>
      <p:graphicFrame>
        <p:nvGraphicFramePr>
          <p:cNvPr id="1946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5632766"/>
              </p:ext>
            </p:extLst>
          </p:nvPr>
        </p:nvGraphicFramePr>
        <p:xfrm>
          <a:off x="5257800" y="2438400"/>
          <a:ext cx="977900" cy="42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Формула" r:id="rId4" imgW="380880" imgH="177480" progId="Equation.3">
                  <p:embed/>
                </p:oleObj>
              </mc:Choice>
              <mc:Fallback>
                <p:oleObj name="Формула" r:id="rId4" imgW="380880" imgH="177480" progId="Equation.3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2438400"/>
                        <a:ext cx="977900" cy="423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3" name="Rectangle 11"/>
          <p:cNvSpPr>
            <a:spLocks noChangeArrowheads="1"/>
          </p:cNvSpPr>
          <p:nvPr/>
        </p:nvSpPr>
        <p:spPr bwMode="auto">
          <a:xfrm>
            <a:off x="0" y="32432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>
                <a:solidFill>
                  <a:srgbClr val="404040"/>
                </a:solidFill>
                <a:latin typeface="Century Gothic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600">
                <a:solidFill>
                  <a:srgbClr val="404040"/>
                </a:solidFill>
                <a:latin typeface="Century Gothic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400">
                <a:solidFill>
                  <a:srgbClr val="404040"/>
                </a:solidFill>
                <a:latin typeface="Century Gothic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>
              <a:solidFill>
                <a:schemeClr val="tx1"/>
              </a:solidFill>
            </a:endParaRPr>
          </a:p>
        </p:txBody>
      </p:sp>
      <p:sp>
        <p:nvSpPr>
          <p:cNvPr id="21515" name="Rectangle 13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>
                <a:solidFill>
                  <a:srgbClr val="404040"/>
                </a:solidFill>
                <a:latin typeface="Century Gothic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600">
                <a:solidFill>
                  <a:srgbClr val="404040"/>
                </a:solidFill>
                <a:latin typeface="Century Gothic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400">
                <a:solidFill>
                  <a:srgbClr val="404040"/>
                </a:solidFill>
                <a:latin typeface="Century Gothic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>
              <a:solidFill>
                <a:schemeClr val="tx1"/>
              </a:solidFill>
            </a:endParaRPr>
          </a:p>
        </p:txBody>
      </p:sp>
      <p:sp>
        <p:nvSpPr>
          <p:cNvPr id="21517" name="Rectangle 15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>
                <a:solidFill>
                  <a:srgbClr val="404040"/>
                </a:solidFill>
                <a:latin typeface="Century Gothic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600">
                <a:solidFill>
                  <a:srgbClr val="404040"/>
                </a:solidFill>
                <a:latin typeface="Century Gothic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400">
                <a:solidFill>
                  <a:srgbClr val="404040"/>
                </a:solidFill>
                <a:latin typeface="Century Gothic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>
              <a:solidFill>
                <a:schemeClr val="tx1"/>
              </a:solidFill>
            </a:endParaRPr>
          </a:p>
        </p:txBody>
      </p:sp>
      <p:sp>
        <p:nvSpPr>
          <p:cNvPr id="21519" name="Rectangle 17"/>
          <p:cNvSpPr>
            <a:spLocks noChangeArrowheads="1"/>
          </p:cNvSpPr>
          <p:nvPr/>
        </p:nvSpPr>
        <p:spPr bwMode="auto">
          <a:xfrm>
            <a:off x="0" y="32623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>
                <a:solidFill>
                  <a:srgbClr val="404040"/>
                </a:solidFill>
                <a:latin typeface="Century Gothic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600">
                <a:solidFill>
                  <a:srgbClr val="404040"/>
                </a:solidFill>
                <a:latin typeface="Century Gothic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400">
                <a:solidFill>
                  <a:srgbClr val="404040"/>
                </a:solidFill>
                <a:latin typeface="Century Gothic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>
              <a:solidFill>
                <a:schemeClr val="tx1"/>
              </a:solidFill>
            </a:endParaRPr>
          </a:p>
        </p:txBody>
      </p:sp>
      <p:sp>
        <p:nvSpPr>
          <p:cNvPr id="21520" name="Rectangle 19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>
                <a:solidFill>
                  <a:srgbClr val="404040"/>
                </a:solidFill>
                <a:latin typeface="Century Gothic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600">
                <a:solidFill>
                  <a:srgbClr val="404040"/>
                </a:solidFill>
                <a:latin typeface="Century Gothic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400">
                <a:solidFill>
                  <a:srgbClr val="404040"/>
                </a:solidFill>
                <a:latin typeface="Century Gothic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>
              <a:solidFill>
                <a:schemeClr val="tx1"/>
              </a:solidFill>
            </a:endParaRPr>
          </a:p>
        </p:txBody>
      </p:sp>
      <p:sp>
        <p:nvSpPr>
          <p:cNvPr id="21521" name="Rectangle 21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>
                <a:solidFill>
                  <a:srgbClr val="404040"/>
                </a:solidFill>
                <a:latin typeface="Century Gothic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600">
                <a:solidFill>
                  <a:srgbClr val="404040"/>
                </a:solidFill>
                <a:latin typeface="Century Gothic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400">
                <a:solidFill>
                  <a:srgbClr val="404040"/>
                </a:solidFill>
                <a:latin typeface="Century Gothic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>
              <a:solidFill>
                <a:schemeClr val="tx1"/>
              </a:solidFill>
            </a:endParaRPr>
          </a:p>
        </p:txBody>
      </p:sp>
      <p:sp>
        <p:nvSpPr>
          <p:cNvPr id="21522" name="Rectangle 23"/>
          <p:cNvSpPr>
            <a:spLocks noChangeArrowheads="1"/>
          </p:cNvSpPr>
          <p:nvPr/>
        </p:nvSpPr>
        <p:spPr bwMode="auto">
          <a:xfrm>
            <a:off x="0" y="31194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>
                <a:solidFill>
                  <a:srgbClr val="404040"/>
                </a:solidFill>
                <a:latin typeface="Century Gothic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600">
                <a:solidFill>
                  <a:srgbClr val="404040"/>
                </a:solidFill>
                <a:latin typeface="Century Gothic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400">
                <a:solidFill>
                  <a:srgbClr val="404040"/>
                </a:solidFill>
                <a:latin typeface="Century Gothic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>
              <a:solidFill>
                <a:schemeClr val="tx1"/>
              </a:solidFill>
            </a:endParaRPr>
          </a:p>
        </p:txBody>
      </p:sp>
      <p:sp>
        <p:nvSpPr>
          <p:cNvPr id="21523" name="Rectangle 25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>
                <a:solidFill>
                  <a:srgbClr val="404040"/>
                </a:solidFill>
                <a:latin typeface="Century Gothic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600">
                <a:solidFill>
                  <a:srgbClr val="404040"/>
                </a:solidFill>
                <a:latin typeface="Century Gothic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400">
                <a:solidFill>
                  <a:srgbClr val="404040"/>
                </a:solidFill>
                <a:latin typeface="Century Gothic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Прямоугольник 22"/>
              <p:cNvSpPr/>
              <p:nvPr/>
            </p:nvSpPr>
            <p:spPr>
              <a:xfrm>
                <a:off x="1249680" y="4421593"/>
                <a:ext cx="2145716" cy="55290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ru-RU" sz="2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ru-RU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uk-UA" sz="2400" b="0" i="0" smtClean="0">
                                  <a:latin typeface="Cambria Math"/>
                                </a:rPr>
                                <m:t>5</m:t>
                              </m:r>
                            </m:e>
                            <m:sup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ru-RU" sz="2400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uk-UA" sz="2400" b="0" i="0" smtClean="0">
                              <a:latin typeface="Cambria Math"/>
                            </a:rPr>
                            <m:t>5</m:t>
                          </m:r>
                        </m:e>
                      </m:d>
                      <m:r>
                        <a:rPr lang="ru-RU" sz="24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uk-UA" sz="2400" b="0" i="0" smtClean="0"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23" name="Прямоугольник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9680" y="4421593"/>
                <a:ext cx="2145716" cy="552908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Прямоугольник 23"/>
              <p:cNvSpPr/>
              <p:nvPr/>
            </p:nvSpPr>
            <p:spPr>
              <a:xfrm>
                <a:off x="4424680" y="4387850"/>
                <a:ext cx="2843599" cy="5395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ru-RU" sz="2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ru-RU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ru-RU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ru-RU" sz="240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uk-UA" sz="2400" b="0" i="0" smtClean="0">
                                      <a:latin typeface="Cambria Math"/>
                                    </a:rPr>
                                    <m:t>7</m:t>
                                  </m:r>
                                </m:e>
                              </m:d>
                            </m:e>
                            <m:sup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ru-RU" sz="2400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ru-RU" sz="2400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uk-UA" sz="2400" b="0" i="0" smtClean="0">
                              <a:latin typeface="Cambria Math"/>
                            </a:rPr>
                            <m:t>7</m:t>
                          </m:r>
                        </m:e>
                      </m:d>
                      <m:r>
                        <a:rPr lang="ru-RU" sz="24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uk-UA" sz="2400" b="0" i="0" smtClean="0"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24" name="Прямоугольник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4680" y="4387850"/>
                <a:ext cx="2843599" cy="539571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3"/>
          <p:cNvSpPr txBox="1">
            <a:spLocks noChangeArrowheads="1"/>
          </p:cNvSpPr>
          <p:nvPr/>
        </p:nvSpPr>
        <p:spPr>
          <a:xfrm>
            <a:off x="990600" y="3613060"/>
            <a:ext cx="7162800" cy="1044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 algn="just"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uk-UA" altLang="x-none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Приклади.</a:t>
            </a:r>
            <a:endParaRPr lang="uk-UA" altLang="x-none" sz="2800" i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227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838200" y="1066800"/>
            <a:ext cx="7391400" cy="1574166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 algn="just" fontAlgn="auto">
              <a:buFont typeface="Wingdings" panose="05000000000000000000" pitchFamily="2" charset="2"/>
              <a:buNone/>
              <a:defRPr/>
            </a:pPr>
            <a:r>
              <a:rPr lang="uk-UA" altLang="x-none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Властивість 4. </a:t>
            </a:r>
            <a:r>
              <a:rPr lang="uk-UA" altLang="x-none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altLang="x-none" sz="2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корінь із степеня</a:t>
            </a:r>
            <a:r>
              <a:rPr lang="uk-UA" altLang="x-none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609600" indent="-609600" algn="just" fontAlgn="auto">
              <a:buFont typeface="Wingdings" panose="05000000000000000000" pitchFamily="2" charset="2"/>
              <a:buNone/>
              <a:defRPr/>
            </a:pPr>
            <a:r>
              <a:rPr lang="uk-UA" altLang="x-none" sz="28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uk-UA" altLang="x-none" sz="28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будь-якого дійсного значення </a:t>
            </a:r>
            <a:r>
              <a:rPr lang="uk-UA" altLang="x-none" sz="28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uk-UA" altLang="x-none" sz="28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</a:p>
          <a:p>
            <a:pPr marL="609600" indent="-609600" algn="just" fontAlgn="auto">
              <a:buFont typeface="Wingdings" panose="05000000000000000000" pitchFamily="2" charset="2"/>
              <a:buNone/>
              <a:defRPr/>
            </a:pPr>
            <a:r>
              <a:rPr lang="uk-UA" altLang="x-none" sz="28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натурального числа </a:t>
            </a:r>
            <a:r>
              <a:rPr lang="en-US" altLang="x-none" sz="28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uk-UA" altLang="x-none" sz="28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виконується рівність      </a:t>
            </a:r>
          </a:p>
          <a:p>
            <a:pPr marL="609600" indent="-609600" fontAlgn="auto">
              <a:buFont typeface="Wingdings" panose="05000000000000000000" pitchFamily="2" charset="2"/>
              <a:buNone/>
              <a:defRPr/>
            </a:pPr>
            <a:endParaRPr lang="uk-UA" altLang="x-none" dirty="0"/>
          </a:p>
          <a:p>
            <a:pPr marL="609600" indent="-609600" fontAlgn="auto">
              <a:buFont typeface="Wingdings" panose="05000000000000000000" pitchFamily="2" charset="2"/>
              <a:buNone/>
              <a:defRPr/>
            </a:pPr>
            <a:endParaRPr lang="uk-UA" altLang="x-none" dirty="0">
              <a:solidFill>
                <a:schemeClr val="tx2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1856816"/>
              </p:ext>
            </p:extLst>
          </p:nvPr>
        </p:nvGraphicFramePr>
        <p:xfrm>
          <a:off x="1295400" y="2640966"/>
          <a:ext cx="2808288" cy="865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3" name="Формула" r:id="rId2" imgW="1181100" imgH="368300" progId="Equation.3">
                  <p:embed/>
                </p:oleObj>
              </mc:Choice>
              <mc:Fallback>
                <p:oleObj name="Формула" r:id="rId2" imgW="1181100" imgH="368300" progId="Equation.3">
                  <p:embed/>
                  <p:pic>
                    <p:nvPicPr>
                      <p:cNvPr id="0" name="Picture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640966"/>
                        <a:ext cx="2808288" cy="865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1958046"/>
              </p:ext>
            </p:extLst>
          </p:nvPr>
        </p:nvGraphicFramePr>
        <p:xfrm>
          <a:off x="4725988" y="2871788"/>
          <a:ext cx="987425" cy="439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4" name="Формула" r:id="rId4" imgW="406080" imgH="203040" progId="Equation.3">
                  <p:embed/>
                </p:oleObj>
              </mc:Choice>
              <mc:Fallback>
                <p:oleObj name="Формула" r:id="rId4" imgW="406080" imgH="203040" progId="Equation.3">
                  <p:embed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5988" y="2871788"/>
                        <a:ext cx="987425" cy="439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9750497"/>
              </p:ext>
            </p:extLst>
          </p:nvPr>
        </p:nvGraphicFramePr>
        <p:xfrm>
          <a:off x="5715000" y="2819400"/>
          <a:ext cx="892175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5" name="Формула" r:id="rId6" imgW="393480" imgH="177480" progId="Equation.3">
                  <p:embed/>
                </p:oleObj>
              </mc:Choice>
              <mc:Fallback>
                <p:oleObj name="Формула" r:id="rId6" imgW="393480" imgH="177480" progId="Equation.3">
                  <p:embed/>
                  <p:pic>
                    <p:nvPicPr>
                      <p:cNvPr id="0" name="Picture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2819400"/>
                        <a:ext cx="892175" cy="396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990600" y="3613060"/>
            <a:ext cx="7162800" cy="1044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 algn="just"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uk-UA" altLang="x-none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Приклади.</a:t>
            </a:r>
            <a:endParaRPr lang="uk-UA" altLang="x-none" sz="2800" i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1371600" y="4234009"/>
                <a:ext cx="2386679" cy="5540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ru-RU" sz="2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ru-RU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uk-UA" sz="2400" b="0" i="0" smtClean="0">
                                  <a:latin typeface="Cambria Math"/>
                                </a:rPr>
                                <m:t>2</m:t>
                              </m:r>
                            </m:e>
                            <m:sup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p>
                          </m:sSup>
                        </m:e>
                      </m:rad>
                      <m:r>
                        <a:rPr lang="ru-RU" sz="2400" i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ru-RU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uk-UA" sz="2400" b="0" i="0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ru-RU" sz="2400" i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ru-RU" sz="24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uk-UA" sz="2400" b="0" i="0" smtClean="0">
                          <a:latin typeface="Cambria Math"/>
                        </a:rPr>
                        <m:t>64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4234009"/>
                <a:ext cx="2386679" cy="554062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Прямоугольник 9"/>
              <p:cNvSpPr/>
              <p:nvPr/>
            </p:nvSpPr>
            <p:spPr>
              <a:xfrm>
                <a:off x="4592320" y="4235163"/>
                <a:ext cx="2263440" cy="55290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ru-RU" sz="2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ru-RU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sz="240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uk-UA" sz="2400" b="0" i="0" smtClean="0">
                                  <a:latin typeface="Cambria Math"/>
                                </a:rPr>
                                <m:t>6</m:t>
                              </m:r>
                            </m:sup>
                          </m:sSup>
                        </m:e>
                      </m:rad>
                      <m:r>
                        <a:rPr lang="ru-RU" sz="2400" i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sz="2400" i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uk-UA" sz="2400" b="0" i="0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ru-RU" sz="24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uk-UA" sz="2400" b="0" i="0" smtClean="0">
                          <a:latin typeface="Cambria Math"/>
                        </a:rPr>
                        <m:t>2</m:t>
                      </m:r>
                      <m:r>
                        <a:rPr lang="ru-RU" sz="2400" i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10" name="Прямоуголь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2320" y="4235163"/>
                <a:ext cx="2263440" cy="552908"/>
              </a:xfrm>
              <a:prstGeom prst="rect">
                <a:avLst/>
              </a:prstGeom>
              <a:blipFill rotWithShape="1">
                <a:blip r:embed="rId9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Рисунок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419" y="4953000"/>
            <a:ext cx="3840941" cy="692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4330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0" name="Группа 14"/>
          <p:cNvGrpSpPr>
            <a:grpSpLocks/>
          </p:cNvGrpSpPr>
          <p:nvPr/>
        </p:nvGrpSpPr>
        <p:grpSpPr bwMode="auto">
          <a:xfrm>
            <a:off x="457200" y="990600"/>
            <a:ext cx="7772400" cy="4292090"/>
            <a:chOff x="442204" y="137801"/>
            <a:chExt cx="7771707" cy="4292373"/>
          </a:xfrm>
        </p:grpSpPr>
        <p:graphicFrame>
          <p:nvGraphicFramePr>
            <p:cNvPr id="1026" name="Объект 3"/>
            <p:cNvGraphicFramePr>
              <a:graphicFrameLocks noChangeAspect="1"/>
            </p:cNvGraphicFramePr>
            <p:nvPr>
              <p:custDataLst>
                <p:tags r:id="rId1"/>
              </p:custDataLst>
              <p:extLst>
                <p:ext uri="{D42A27DB-BD31-4B8C-83A1-F6EECF244321}">
                  <p14:modId xmlns:p14="http://schemas.microsoft.com/office/powerpoint/2010/main" val="106191793"/>
                </p:ext>
              </p:extLst>
            </p:nvPr>
          </p:nvGraphicFramePr>
          <p:xfrm>
            <a:off x="2934295" y="667882"/>
            <a:ext cx="3553118" cy="12182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8" name="Equation" r:id="rId10" imgW="1333500" imgH="457200" progId="">
                    <p:embed/>
                  </p:oleObj>
                </mc:Choice>
                <mc:Fallback>
                  <p:oleObj name="Equation" r:id="rId10" imgW="1333500" imgH="457200" progId="">
                    <p:embed/>
                    <p:pic>
                      <p:nvPicPr>
                        <p:cNvPr id="0" name="Picture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34295" y="667882"/>
                          <a:ext cx="3553118" cy="121821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7" name="Объект 4"/>
            <p:cNvGraphicFramePr>
              <a:graphicFrameLocks noChangeAspect="1"/>
            </p:cNvGraphicFramePr>
            <p:nvPr>
              <p:custDataLst>
                <p:tags r:id="rId2"/>
              </p:custDataLst>
              <p:extLst>
                <p:ext uri="{D42A27DB-BD31-4B8C-83A1-F6EECF244321}">
                  <p14:modId xmlns:p14="http://schemas.microsoft.com/office/powerpoint/2010/main" val="3417037900"/>
                </p:ext>
              </p:extLst>
            </p:nvPr>
          </p:nvGraphicFramePr>
          <p:xfrm>
            <a:off x="975556" y="1854002"/>
            <a:ext cx="7238355" cy="5953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9" name="Equation" r:id="rId12" imgW="2895600" imgH="241300" progId="">
                    <p:embed/>
                  </p:oleObj>
                </mc:Choice>
                <mc:Fallback>
                  <p:oleObj name="Equation" r:id="rId12" imgW="2895600" imgH="241300" progId="">
                    <p:embed/>
                    <p:pic>
                      <p:nvPicPr>
                        <p:cNvPr id="0" name="Picture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75556" y="1854002"/>
                          <a:ext cx="7238355" cy="59535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8" name="Объект 5"/>
            <p:cNvGraphicFramePr>
              <a:graphicFrameLocks noChangeAspect="1"/>
            </p:cNvGraphicFramePr>
            <p:nvPr>
              <p:custDataLst>
                <p:tags r:id="rId3"/>
              </p:custDataLst>
              <p:extLst>
                <p:ext uri="{D42A27DB-BD31-4B8C-83A1-F6EECF244321}">
                  <p14:modId xmlns:p14="http://schemas.microsoft.com/office/powerpoint/2010/main" val="3848489252"/>
                </p:ext>
              </p:extLst>
            </p:nvPr>
          </p:nvGraphicFramePr>
          <p:xfrm>
            <a:off x="3261353" y="2475291"/>
            <a:ext cx="2461803" cy="9136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0" name="Equation" r:id="rId14" imgW="926698" imgH="342751" progId="">
                    <p:embed/>
                  </p:oleObj>
                </mc:Choice>
                <mc:Fallback>
                  <p:oleObj name="Equation" r:id="rId14" imgW="926698" imgH="342751" progId="">
                    <p:embed/>
                    <p:pic>
                      <p:nvPicPr>
                        <p:cNvPr id="0" name="Picture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61353" y="2475291"/>
                          <a:ext cx="2461803" cy="91365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9" name="Объект 6"/>
            <p:cNvGraphicFramePr>
              <a:graphicFrameLocks noChangeAspect="1"/>
            </p:cNvGraphicFramePr>
            <p:nvPr>
              <p:custDataLst>
                <p:tags r:id="rId4"/>
              </p:custDataLst>
              <p:extLst>
                <p:ext uri="{D42A27DB-BD31-4B8C-83A1-F6EECF244321}">
                  <p14:modId xmlns:p14="http://schemas.microsoft.com/office/powerpoint/2010/main" val="701433963"/>
                </p:ext>
              </p:extLst>
            </p:nvPr>
          </p:nvGraphicFramePr>
          <p:xfrm>
            <a:off x="2201528" y="3237341"/>
            <a:ext cx="4796711" cy="11928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1" name="Equation" r:id="rId14" imgW="1803400" imgH="444500" progId="">
                    <p:embed/>
                  </p:oleObj>
                </mc:Choice>
                <mc:Fallback>
                  <p:oleObj name="Equation" r:id="rId14" imgW="1803400" imgH="444500" progId="">
                    <p:embed/>
                    <p:pic>
                      <p:nvPicPr>
                        <p:cNvPr id="0" name="Picture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1528" y="3237341"/>
                          <a:ext cx="4796711" cy="119283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31" name="Rectangle 5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2423227" y="137801"/>
              <a:ext cx="4437807" cy="5232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ru-RU" altLang="ru-RU" sz="2800" b="1" dirty="0" err="1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Чи</a:t>
              </a:r>
              <a:r>
                <a:rPr lang="ru-RU" altLang="ru-RU" sz="2800" b="1" dirty="0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правильно </a:t>
              </a:r>
              <a:r>
                <a:rPr lang="ru-RU" altLang="ru-RU" sz="2800" b="1" dirty="0" err="1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обчислено</a:t>
              </a:r>
              <a:r>
                <a:rPr lang="ru-RU" altLang="ru-RU" sz="2800" b="1" dirty="0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?</a:t>
              </a:r>
            </a:p>
          </p:txBody>
        </p:sp>
        <p:sp>
          <p:nvSpPr>
            <p:cNvPr id="1032" name="Rectangle 6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442204" y="1890516"/>
              <a:ext cx="73449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ru-RU" altLang="ru-RU" sz="3200" dirty="0">
                  <a:solidFill>
                    <a:srgbClr val="0066FF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б) </a:t>
              </a:r>
            </a:p>
          </p:txBody>
        </p:sp>
        <p:sp>
          <p:nvSpPr>
            <p:cNvPr id="1033" name="Rectangle 7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2591420" y="2652567"/>
              <a:ext cx="617477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ru-RU" altLang="ru-RU" sz="3200" dirty="0">
                  <a:solidFill>
                    <a:srgbClr val="0066FF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в) </a:t>
              </a:r>
            </a:p>
          </p:txBody>
        </p:sp>
        <p:sp>
          <p:nvSpPr>
            <p:cNvPr id="1034" name="Rectangle 8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1542663" y="3643232"/>
              <a:ext cx="69442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ru-RU" altLang="ru-RU" sz="3200" dirty="0">
                  <a:solidFill>
                    <a:srgbClr val="0066FF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г) </a:t>
              </a:r>
            </a:p>
          </p:txBody>
        </p:sp>
        <p:sp>
          <p:nvSpPr>
            <p:cNvPr id="1035" name="Прямоугольник 11"/>
            <p:cNvSpPr>
              <a:spLocks noChangeArrowheads="1"/>
            </p:cNvSpPr>
            <p:nvPr/>
          </p:nvSpPr>
          <p:spPr bwMode="auto">
            <a:xfrm>
              <a:off x="2273054" y="899851"/>
              <a:ext cx="60625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ru-RU" altLang="ru-RU" sz="3200" dirty="0">
                  <a:solidFill>
                    <a:srgbClr val="0066FF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а) </a:t>
              </a:r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1905000" y="53340"/>
            <a:ext cx="5562600" cy="78486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Засвоєння нових знань та умінь</a:t>
            </a:r>
            <a:endParaRPr lang="ru-RU" sz="2400" b="1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 bwMode="auto">
          <a:xfrm>
            <a:off x="1752600" y="609600"/>
            <a:ext cx="55276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2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Вправа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«</a:t>
            </a:r>
            <a:r>
              <a:rPr lang="ru-RU" sz="2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Розминка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977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31" name="Группа 27"/>
          <p:cNvGrpSpPr>
            <a:grpSpLocks/>
          </p:cNvGrpSpPr>
          <p:nvPr/>
        </p:nvGrpSpPr>
        <p:grpSpPr bwMode="auto">
          <a:xfrm>
            <a:off x="728459" y="1392062"/>
            <a:ext cx="7620000" cy="3541879"/>
            <a:chOff x="151710" y="1390697"/>
            <a:chExt cx="8956794" cy="4023104"/>
          </a:xfrm>
        </p:grpSpPr>
        <p:graphicFrame>
          <p:nvGraphicFramePr>
            <p:cNvPr id="5122" name="Объект 5"/>
            <p:cNvGraphicFramePr>
              <a:graphicFrameLocks noChangeAspect="1"/>
            </p:cNvGraphicFramePr>
            <p:nvPr>
              <p:custDataLst>
                <p:tags r:id="rId1"/>
              </p:custDataLst>
            </p:nvPr>
          </p:nvGraphicFramePr>
          <p:xfrm>
            <a:off x="1043608" y="3460423"/>
            <a:ext cx="1403648" cy="8326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78" name="Equation" r:id="rId18" imgW="558800" imgH="330200" progId="">
                    <p:embed/>
                  </p:oleObj>
                </mc:Choice>
                <mc:Fallback>
                  <p:oleObj name="Equation" r:id="rId18" imgW="558800" imgH="330200" progId="">
                    <p:embed/>
                    <p:pic>
                      <p:nvPicPr>
                        <p:cNvPr id="0" name="Picture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43608" y="3460423"/>
                          <a:ext cx="1403648" cy="83267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23" name="Объект 6"/>
            <p:cNvGraphicFramePr>
              <a:graphicFrameLocks noChangeAspect="1"/>
            </p:cNvGraphicFramePr>
            <p:nvPr>
              <p:custDataLst>
                <p:tags r:id="rId2"/>
              </p:custDataLst>
            </p:nvPr>
          </p:nvGraphicFramePr>
          <p:xfrm>
            <a:off x="3084351" y="3460423"/>
            <a:ext cx="1617764" cy="8326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79" name="Equation" r:id="rId20" imgW="647700" imgH="330200" progId="">
                    <p:embed/>
                  </p:oleObj>
                </mc:Choice>
                <mc:Fallback>
                  <p:oleObj name="Equation" r:id="rId20" imgW="647700" imgH="330200" progId="">
                    <p:embed/>
                    <p:pic>
                      <p:nvPicPr>
                        <p:cNvPr id="0" name="Picture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84351" y="3460423"/>
                          <a:ext cx="1617764" cy="83267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24" name="Объект 7"/>
            <p:cNvGraphicFramePr>
              <a:graphicFrameLocks noChangeAspect="1"/>
            </p:cNvGraphicFramePr>
            <p:nvPr>
              <p:custDataLst>
                <p:tags r:id="rId3"/>
              </p:custDataLst>
            </p:nvPr>
          </p:nvGraphicFramePr>
          <p:xfrm>
            <a:off x="5220072" y="3460423"/>
            <a:ext cx="1617764" cy="8326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80" name="Equation" r:id="rId22" imgW="647700" imgH="330200" progId="">
                    <p:embed/>
                  </p:oleObj>
                </mc:Choice>
                <mc:Fallback>
                  <p:oleObj name="Equation" r:id="rId22" imgW="647700" imgH="330200" progId="">
                    <p:embed/>
                    <p:pic>
                      <p:nvPicPr>
                        <p:cNvPr id="0" name="Picture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20072" y="3460423"/>
                          <a:ext cx="1617764" cy="83267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25" name="Объект 8"/>
            <p:cNvGraphicFramePr>
              <a:graphicFrameLocks noChangeAspect="1"/>
            </p:cNvGraphicFramePr>
            <p:nvPr>
              <p:custDataLst>
                <p:tags r:id="rId4"/>
              </p:custDataLst>
            </p:nvPr>
          </p:nvGraphicFramePr>
          <p:xfrm>
            <a:off x="7415213" y="3460750"/>
            <a:ext cx="1357312" cy="8318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81" name="Equation" r:id="rId24" imgW="545863" imgH="330057" progId="">
                    <p:embed/>
                  </p:oleObj>
                </mc:Choice>
                <mc:Fallback>
                  <p:oleObj name="Equation" r:id="rId24" imgW="545863" imgH="330057" progId="">
                    <p:embed/>
                    <p:pic>
                      <p:nvPicPr>
                        <p:cNvPr id="0" name="Picture 3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15213" y="3460750"/>
                          <a:ext cx="1357312" cy="8318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26" name="Объект 9"/>
            <p:cNvGraphicFramePr>
              <a:graphicFrameLocks noChangeAspect="1"/>
            </p:cNvGraphicFramePr>
            <p:nvPr>
              <p:custDataLst>
                <p:tags r:id="rId5"/>
              </p:custDataLst>
            </p:nvPr>
          </p:nvGraphicFramePr>
          <p:xfrm>
            <a:off x="1331790" y="4581128"/>
            <a:ext cx="1522602" cy="8326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82" name="Equation" r:id="rId26" imgW="609600" imgH="330200" progId="">
                    <p:embed/>
                  </p:oleObj>
                </mc:Choice>
                <mc:Fallback>
                  <p:oleObj name="Equation" r:id="rId26" imgW="609600" imgH="330200" progId="">
                    <p:embed/>
                    <p:pic>
                      <p:nvPicPr>
                        <p:cNvPr id="0" name="Picture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31790" y="4581128"/>
                          <a:ext cx="1522602" cy="83267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27" name="Объект 10"/>
            <p:cNvGraphicFramePr>
              <a:graphicFrameLocks noChangeAspect="1"/>
            </p:cNvGraphicFramePr>
            <p:nvPr>
              <p:custDataLst>
                <p:tags r:id="rId6"/>
              </p:custDataLst>
            </p:nvPr>
          </p:nvGraphicFramePr>
          <p:xfrm>
            <a:off x="3371781" y="4664395"/>
            <a:ext cx="1046788" cy="6661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83" name="Equation" r:id="rId28" imgW="418918" imgH="266584" progId="">
                    <p:embed/>
                  </p:oleObj>
                </mc:Choice>
                <mc:Fallback>
                  <p:oleObj name="Equation" r:id="rId28" imgW="418918" imgH="266584" progId="">
                    <p:embed/>
                    <p:pic>
                      <p:nvPicPr>
                        <p:cNvPr id="0" name="Picture 3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71781" y="4664395"/>
                          <a:ext cx="1046788" cy="6661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28" name="Объект 11"/>
            <p:cNvGraphicFramePr>
              <a:graphicFrameLocks noChangeAspect="1"/>
            </p:cNvGraphicFramePr>
            <p:nvPr>
              <p:custDataLst>
                <p:tags r:id="rId7"/>
              </p:custDataLst>
            </p:nvPr>
          </p:nvGraphicFramePr>
          <p:xfrm>
            <a:off x="5004198" y="4581128"/>
            <a:ext cx="1712927" cy="8326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84" name="Equation" r:id="rId30" imgW="685800" imgH="330200" progId="">
                    <p:embed/>
                  </p:oleObj>
                </mc:Choice>
                <mc:Fallback>
                  <p:oleObj name="Equation" r:id="rId30" imgW="685800" imgH="330200" progId="">
                    <p:embed/>
                    <p:pic>
                      <p:nvPicPr>
                        <p:cNvPr id="0" name="Picture 4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04198" y="4581128"/>
                          <a:ext cx="1712927" cy="83267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30" name="Объект 13"/>
            <p:cNvGraphicFramePr>
              <a:graphicFrameLocks noChangeAspect="1"/>
            </p:cNvGraphicFramePr>
            <p:nvPr>
              <p:custDataLst>
                <p:tags r:id="rId8"/>
              </p:custDataLst>
              <p:extLst>
                <p:ext uri="{D42A27DB-BD31-4B8C-83A1-F6EECF244321}">
                  <p14:modId xmlns:p14="http://schemas.microsoft.com/office/powerpoint/2010/main" val="2252782069"/>
                </p:ext>
              </p:extLst>
            </p:nvPr>
          </p:nvGraphicFramePr>
          <p:xfrm>
            <a:off x="7181462" y="4581126"/>
            <a:ext cx="1927042" cy="8326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85" name="Equation" r:id="rId32" imgW="774364" imgH="330057" progId="">
                    <p:embed/>
                  </p:oleObj>
                </mc:Choice>
                <mc:Fallback>
                  <p:oleObj name="Equation" r:id="rId32" imgW="774364" imgH="330057" progId="">
                    <p:embed/>
                    <p:pic>
                      <p:nvPicPr>
                        <p:cNvPr id="0" name="Picture 4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181462" y="4581126"/>
                          <a:ext cx="1927042" cy="83267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32" name="Rectangle 13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151710" y="1390697"/>
              <a:ext cx="8956794" cy="1573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ru-RU" altLang="ru-RU" sz="2800" b="1" dirty="0" err="1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Знаходження</a:t>
              </a:r>
              <a:r>
                <a:rPr lang="ru-RU" altLang="ru-RU" sz="2800" b="1" dirty="0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lang="ru-RU" altLang="ru-RU" sz="2800" b="1" dirty="0" err="1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значення</a:t>
              </a:r>
              <a:r>
                <a:rPr lang="ru-RU" altLang="ru-RU" sz="2800" b="1" dirty="0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числового </a:t>
              </a:r>
              <a:r>
                <a:rPr lang="ru-RU" altLang="ru-RU" sz="2800" b="1" dirty="0" err="1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виразу</a:t>
              </a:r>
              <a:r>
                <a:rPr lang="ru-RU" altLang="ru-RU" sz="2800" b="1" dirty="0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, </a:t>
              </a:r>
              <a:r>
                <a:rPr lang="ru-RU" altLang="ru-RU" sz="2800" b="1" dirty="0" err="1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що</a:t>
              </a:r>
              <a:r>
                <a:rPr lang="ru-RU" altLang="ru-RU" sz="2800" b="1" dirty="0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lang="ru-RU" altLang="ru-RU" sz="2800" b="1" dirty="0" err="1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має</a:t>
              </a:r>
              <a:r>
                <a:rPr lang="ru-RU" altLang="ru-RU" sz="2800" b="1" dirty="0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lang="ru-RU" altLang="ru-RU" sz="2800" b="1" dirty="0" err="1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вигляд</a:t>
              </a:r>
              <a:r>
                <a:rPr lang="ru-RU" altLang="ru-RU" sz="2800" b="1" dirty="0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lang="ru-RU" altLang="ru-RU" sz="2800" b="1" dirty="0" err="1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арифметичного</a:t>
              </a:r>
              <a:r>
                <a:rPr lang="ru-RU" altLang="ru-RU" sz="2800" b="1" dirty="0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квадратного </a:t>
              </a:r>
              <a:r>
                <a:rPr lang="ru-RU" altLang="ru-RU" sz="2800" b="1" dirty="0" err="1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кореня</a:t>
              </a:r>
              <a:r>
                <a:rPr lang="ru-RU" altLang="ru-RU" sz="2800" b="1" dirty="0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з квадрата </a:t>
              </a:r>
              <a:r>
                <a:rPr lang="ru-RU" altLang="ru-RU" sz="2800" b="1" dirty="0" err="1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дiйсного</a:t>
              </a:r>
              <a:r>
                <a:rPr lang="ru-RU" altLang="ru-RU" sz="2800" b="1" dirty="0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числа.</a:t>
              </a:r>
            </a:p>
          </p:txBody>
        </p:sp>
        <p:sp>
          <p:nvSpPr>
            <p:cNvPr id="5133" name="Rectangle 14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2455808" y="3584372"/>
              <a:ext cx="73449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ru-RU" altLang="ru-RU" sz="3200">
                  <a:solidFill>
                    <a:srgbClr val="0066FF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б) </a:t>
              </a:r>
            </a:p>
          </p:txBody>
        </p:sp>
        <p:sp>
          <p:nvSpPr>
            <p:cNvPr id="5134" name="Rectangle 15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4644008" y="3584372"/>
              <a:ext cx="72006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ru-RU" altLang="ru-RU" sz="3200">
                  <a:solidFill>
                    <a:srgbClr val="0066FF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в) </a:t>
              </a:r>
            </a:p>
          </p:txBody>
        </p:sp>
        <p:sp>
          <p:nvSpPr>
            <p:cNvPr id="5135" name="Rectangle 16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6865187" y="3584372"/>
              <a:ext cx="69442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ru-RU" altLang="ru-RU" sz="3200">
                  <a:solidFill>
                    <a:srgbClr val="0066FF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г) </a:t>
              </a:r>
            </a:p>
          </p:txBody>
        </p:sp>
        <p:sp>
          <p:nvSpPr>
            <p:cNvPr id="5136" name="Rectangle 17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827584" y="4705077"/>
              <a:ext cx="631904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ru-RU" altLang="ru-RU" sz="3200">
                  <a:solidFill>
                    <a:srgbClr val="0066FF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д) </a:t>
              </a:r>
            </a:p>
          </p:txBody>
        </p:sp>
        <p:sp>
          <p:nvSpPr>
            <p:cNvPr id="5137" name="Rectangle 18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2843958" y="4705077"/>
              <a:ext cx="70884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ru-RU" altLang="ru-RU" sz="3200">
                  <a:solidFill>
                    <a:srgbClr val="0066FF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е) </a:t>
              </a:r>
            </a:p>
          </p:txBody>
        </p:sp>
        <p:sp>
          <p:nvSpPr>
            <p:cNvPr id="5138" name="Rectangle 19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4338377" y="4705077"/>
              <a:ext cx="809837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ru-RU" altLang="ru-RU" sz="3200">
                  <a:solidFill>
                    <a:srgbClr val="0066FF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ж) </a:t>
              </a:r>
            </a:p>
          </p:txBody>
        </p:sp>
        <p:sp>
          <p:nvSpPr>
            <p:cNvPr id="5139" name="Rectangle 20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6639444" y="4737481"/>
              <a:ext cx="68800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ru-RU" altLang="ru-RU" sz="3200" dirty="0">
                  <a:solidFill>
                    <a:srgbClr val="0066FF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з) </a:t>
              </a:r>
            </a:p>
          </p:txBody>
        </p:sp>
        <p:sp>
          <p:nvSpPr>
            <p:cNvPr id="5143" name="Прямоугольник 23"/>
            <p:cNvSpPr>
              <a:spLocks noChangeArrowheads="1"/>
            </p:cNvSpPr>
            <p:nvPr/>
          </p:nvSpPr>
          <p:spPr bwMode="auto">
            <a:xfrm>
              <a:off x="832296" y="2900557"/>
              <a:ext cx="22860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ru-RU" altLang="ru-RU" sz="2800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Обчислiть: </a:t>
              </a:r>
            </a:p>
          </p:txBody>
        </p:sp>
        <p:sp>
          <p:nvSpPr>
            <p:cNvPr id="5144" name="Прямоугольник 26"/>
            <p:cNvSpPr>
              <a:spLocks noChangeArrowheads="1"/>
            </p:cNvSpPr>
            <p:nvPr/>
          </p:nvSpPr>
          <p:spPr bwMode="auto">
            <a:xfrm>
              <a:off x="601176" y="3584372"/>
              <a:ext cx="60625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ru-RU" altLang="ru-RU" sz="3200">
                  <a:solidFill>
                    <a:srgbClr val="0066FF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а) 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59" name="Рукописные данные 58"/>
              <p14:cNvContentPartPr/>
              <p14:nvPr/>
            </p14:nvContentPartPr>
            <p14:xfrm>
              <a:off x="5841633" y="4620334"/>
              <a:ext cx="10800" cy="48600"/>
            </p14:xfrm>
          </p:contentPart>
        </mc:Choice>
        <mc:Fallback xmlns="">
          <p:pic>
            <p:nvPicPr>
              <p:cNvPr id="59" name="Рукописные данные 58"/>
              <p:cNvPicPr/>
              <p:nvPr/>
            </p:nvPicPr>
            <p:blipFill>
              <a:blip r:embed="rId37" cstate="print"/>
              <a:stretch>
                <a:fillRect/>
              </a:stretch>
            </p:blipFill>
            <p:spPr>
              <a:xfrm>
                <a:off x="5836953" y="4614934"/>
                <a:ext cx="20880" cy="57960"/>
              </a:xfrm>
              <a:prstGeom prst="rect">
                <a:avLst/>
              </a:prstGeom>
            </p:spPr>
          </p:pic>
        </mc:Fallback>
      </mc:AlternateContent>
      <p:sp>
        <p:nvSpPr>
          <p:cNvPr id="24" name="Прямоугольник 23"/>
          <p:cNvSpPr/>
          <p:nvPr/>
        </p:nvSpPr>
        <p:spPr>
          <a:xfrm>
            <a:off x="1828800" y="53340"/>
            <a:ext cx="6100039" cy="108966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i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43210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58" name="Группа 32"/>
          <p:cNvGrpSpPr>
            <a:grpSpLocks/>
          </p:cNvGrpSpPr>
          <p:nvPr/>
        </p:nvGrpSpPr>
        <p:grpSpPr bwMode="auto">
          <a:xfrm>
            <a:off x="691127" y="1031651"/>
            <a:ext cx="7820537" cy="4729610"/>
            <a:chOff x="174589" y="101630"/>
            <a:chExt cx="8821744" cy="6567730"/>
          </a:xfrm>
        </p:grpSpPr>
        <p:graphicFrame>
          <p:nvGraphicFramePr>
            <p:cNvPr id="6146" name="Объект 3"/>
            <p:cNvGraphicFramePr>
              <a:graphicFrameLocks noChangeAspect="1"/>
            </p:cNvGraphicFramePr>
            <p:nvPr>
              <p:custDataLst>
                <p:tags r:id="rId2"/>
              </p:custDataLst>
              <p:extLst>
                <p:ext uri="{D42A27DB-BD31-4B8C-83A1-F6EECF244321}">
                  <p14:modId xmlns:p14="http://schemas.microsoft.com/office/powerpoint/2010/main" val="3851492039"/>
                </p:ext>
              </p:extLst>
            </p:nvPr>
          </p:nvGraphicFramePr>
          <p:xfrm>
            <a:off x="1714865" y="1916608"/>
            <a:ext cx="867583" cy="6940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18" name="Equation" r:id="rId27" imgW="330057" imgH="266584" progId="">
                    <p:embed/>
                  </p:oleObj>
                </mc:Choice>
                <mc:Fallback>
                  <p:oleObj name="Equation" r:id="rId27" imgW="330057" imgH="266584" progId="">
                    <p:embed/>
                    <p:pic>
                      <p:nvPicPr>
                        <p:cNvPr id="0" name="Picture 5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14865" y="1916608"/>
                          <a:ext cx="867583" cy="69406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47" name="Объект 4"/>
            <p:cNvGraphicFramePr>
              <a:graphicFrameLocks noChangeAspect="1"/>
            </p:cNvGraphicFramePr>
            <p:nvPr>
              <p:custDataLst>
                <p:tags r:id="rId3"/>
              </p:custDataLst>
              <p:extLst>
                <p:ext uri="{D42A27DB-BD31-4B8C-83A1-F6EECF244321}">
                  <p14:modId xmlns:p14="http://schemas.microsoft.com/office/powerpoint/2010/main" val="1896994058"/>
                </p:ext>
              </p:extLst>
            </p:nvPr>
          </p:nvGraphicFramePr>
          <p:xfrm>
            <a:off x="3720577" y="1982680"/>
            <a:ext cx="867583" cy="6940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19" name="Equation" r:id="rId29" imgW="330057" imgH="266584" progId="">
                    <p:embed/>
                  </p:oleObj>
                </mc:Choice>
                <mc:Fallback>
                  <p:oleObj name="Equation" r:id="rId29" imgW="330057" imgH="266584" progId="">
                    <p:embed/>
                    <p:pic>
                      <p:nvPicPr>
                        <p:cNvPr id="0" name="Picture 5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20577" y="1982680"/>
                          <a:ext cx="867583" cy="69406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48" name="Объект 5"/>
            <p:cNvGraphicFramePr>
              <a:graphicFrameLocks noChangeAspect="1"/>
            </p:cNvGraphicFramePr>
            <p:nvPr>
              <p:custDataLst>
                <p:tags r:id="rId4"/>
              </p:custDataLst>
              <p:extLst>
                <p:ext uri="{D42A27DB-BD31-4B8C-83A1-F6EECF244321}">
                  <p14:modId xmlns:p14="http://schemas.microsoft.com/office/powerpoint/2010/main" val="3954453381"/>
                </p:ext>
              </p:extLst>
            </p:nvPr>
          </p:nvGraphicFramePr>
          <p:xfrm>
            <a:off x="5462513" y="1946697"/>
            <a:ext cx="1115465" cy="6940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20" name="Equation" r:id="rId31" imgW="431425" imgH="266469" progId="">
                    <p:embed/>
                  </p:oleObj>
                </mc:Choice>
                <mc:Fallback>
                  <p:oleObj name="Equation" r:id="rId31" imgW="431425" imgH="266469" progId="">
                    <p:embed/>
                    <p:pic>
                      <p:nvPicPr>
                        <p:cNvPr id="0" name="Picture 5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62513" y="1946697"/>
                          <a:ext cx="1115465" cy="69406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49" name="Объект 6"/>
            <p:cNvGraphicFramePr>
              <a:graphicFrameLocks noChangeAspect="1"/>
            </p:cNvGraphicFramePr>
            <p:nvPr>
              <p:custDataLst>
                <p:tags r:id="rId5"/>
              </p:custDataLst>
              <p:extLst>
                <p:ext uri="{D42A27DB-BD31-4B8C-83A1-F6EECF244321}">
                  <p14:modId xmlns:p14="http://schemas.microsoft.com/office/powerpoint/2010/main" val="2256585796"/>
                </p:ext>
              </p:extLst>
            </p:nvPr>
          </p:nvGraphicFramePr>
          <p:xfrm>
            <a:off x="6012160" y="2523266"/>
            <a:ext cx="2280505" cy="6940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21" name="Equation" r:id="rId33" imgW="875920" imgH="266584" progId="">
                    <p:embed/>
                  </p:oleObj>
                </mc:Choice>
                <mc:Fallback>
                  <p:oleObj name="Equation" r:id="rId33" imgW="875920" imgH="266584" progId="">
                    <p:embed/>
                    <p:pic>
                      <p:nvPicPr>
                        <p:cNvPr id="0" name="Picture 5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12160" y="2523266"/>
                          <a:ext cx="2280505" cy="69406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50" name="Объект 7"/>
            <p:cNvGraphicFramePr>
              <a:graphicFrameLocks noChangeAspect="1"/>
            </p:cNvGraphicFramePr>
            <p:nvPr>
              <p:custDataLst>
                <p:tags r:id="rId6"/>
              </p:custDataLst>
              <p:extLst>
                <p:ext uri="{D42A27DB-BD31-4B8C-83A1-F6EECF244321}">
                  <p14:modId xmlns:p14="http://schemas.microsoft.com/office/powerpoint/2010/main" val="2557941492"/>
                </p:ext>
              </p:extLst>
            </p:nvPr>
          </p:nvGraphicFramePr>
          <p:xfrm>
            <a:off x="1390818" y="3325836"/>
            <a:ext cx="2999362" cy="8675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22" name="Equation" r:id="rId35" imgW="1155700" imgH="330200" progId="">
                    <p:embed/>
                  </p:oleObj>
                </mc:Choice>
                <mc:Fallback>
                  <p:oleObj name="Equation" r:id="rId35" imgW="1155700" imgH="330200" progId="">
                    <p:embed/>
                    <p:pic>
                      <p:nvPicPr>
                        <p:cNvPr id="0" name="Picture 5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90818" y="3325836"/>
                          <a:ext cx="2999362" cy="86758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51" name="Объект 8"/>
            <p:cNvGraphicFramePr>
              <a:graphicFrameLocks noChangeAspect="1"/>
            </p:cNvGraphicFramePr>
            <p:nvPr>
              <p:custDataLst>
                <p:tags r:id="rId7"/>
              </p:custDataLst>
              <p:extLst>
                <p:ext uri="{D42A27DB-BD31-4B8C-83A1-F6EECF244321}">
                  <p14:modId xmlns:p14="http://schemas.microsoft.com/office/powerpoint/2010/main" val="2897149970"/>
                </p:ext>
              </p:extLst>
            </p:nvPr>
          </p:nvGraphicFramePr>
          <p:xfrm>
            <a:off x="5422600" y="3260944"/>
            <a:ext cx="2900993" cy="8663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23" name="Equation" r:id="rId37" imgW="1117600" imgH="330200" progId="">
                    <p:embed/>
                  </p:oleObj>
                </mc:Choice>
                <mc:Fallback>
                  <p:oleObj name="Equation" r:id="rId37" imgW="1117600" imgH="330200" progId="">
                    <p:embed/>
                    <p:pic>
                      <p:nvPicPr>
                        <p:cNvPr id="0" name="Picture 5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22600" y="3260944"/>
                          <a:ext cx="2900993" cy="86635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52" name="Объект 9"/>
            <p:cNvGraphicFramePr>
              <a:graphicFrameLocks noChangeAspect="1"/>
            </p:cNvGraphicFramePr>
            <p:nvPr>
              <p:custDataLst>
                <p:tags r:id="rId8"/>
              </p:custDataLst>
            </p:nvPr>
          </p:nvGraphicFramePr>
          <p:xfrm>
            <a:off x="1939129" y="4790176"/>
            <a:ext cx="1586439" cy="8675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24" name="Equation" r:id="rId39" imgW="609600" imgH="330200" progId="">
                    <p:embed/>
                  </p:oleObj>
                </mc:Choice>
                <mc:Fallback>
                  <p:oleObj name="Equation" r:id="rId39" imgW="609600" imgH="330200" progId="">
                    <p:embed/>
                    <p:pic>
                      <p:nvPicPr>
                        <p:cNvPr id="0" name="Picture 5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39129" y="4790176"/>
                          <a:ext cx="1586439" cy="86758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53" name="Объект 10"/>
            <p:cNvGraphicFramePr>
              <a:graphicFrameLocks noChangeAspect="1"/>
            </p:cNvGraphicFramePr>
            <p:nvPr>
              <p:custDataLst>
                <p:tags r:id="rId9"/>
              </p:custDataLst>
            </p:nvPr>
          </p:nvGraphicFramePr>
          <p:xfrm>
            <a:off x="4139952" y="4876934"/>
            <a:ext cx="1214616" cy="6940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25" name="Equation" r:id="rId41" imgW="469696" imgH="266584" progId="">
                    <p:embed/>
                  </p:oleObj>
                </mc:Choice>
                <mc:Fallback>
                  <p:oleObj name="Equation" r:id="rId41" imgW="469696" imgH="266584" progId="">
                    <p:embed/>
                    <p:pic>
                      <p:nvPicPr>
                        <p:cNvPr id="0" name="Picture 5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39952" y="4876934"/>
                          <a:ext cx="1214616" cy="69406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54" name="Объект 11"/>
            <p:cNvGraphicFramePr>
              <a:graphicFrameLocks noChangeAspect="1"/>
            </p:cNvGraphicFramePr>
            <p:nvPr>
              <p:custDataLst>
                <p:tags r:id="rId10"/>
              </p:custDataLst>
            </p:nvPr>
          </p:nvGraphicFramePr>
          <p:xfrm>
            <a:off x="6116119" y="4876934"/>
            <a:ext cx="1264193" cy="6940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26" name="Equation" r:id="rId43" imgW="482181" imgH="266469" progId="">
                    <p:embed/>
                  </p:oleObj>
                </mc:Choice>
                <mc:Fallback>
                  <p:oleObj name="Equation" r:id="rId43" imgW="482181" imgH="266469" progId="">
                    <p:embed/>
                    <p:pic>
                      <p:nvPicPr>
                        <p:cNvPr id="0" name="Picture 5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16119" y="4876934"/>
                          <a:ext cx="1264193" cy="69406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55" name="Объект 12"/>
            <p:cNvGraphicFramePr>
              <a:graphicFrameLocks noChangeAspect="1"/>
            </p:cNvGraphicFramePr>
            <p:nvPr>
              <p:custDataLst>
                <p:tags r:id="rId11"/>
              </p:custDataLst>
              <p:extLst>
                <p:ext uri="{D42A27DB-BD31-4B8C-83A1-F6EECF244321}">
                  <p14:modId xmlns:p14="http://schemas.microsoft.com/office/powerpoint/2010/main" val="1605378080"/>
                </p:ext>
              </p:extLst>
            </p:nvPr>
          </p:nvGraphicFramePr>
          <p:xfrm>
            <a:off x="1148956" y="5801773"/>
            <a:ext cx="1784745" cy="8675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27" name="Equation" r:id="rId45" imgW="685800" imgH="330200" progId="">
                    <p:embed/>
                  </p:oleObj>
                </mc:Choice>
                <mc:Fallback>
                  <p:oleObj name="Equation" r:id="rId45" imgW="685800" imgH="330200" progId="">
                    <p:embed/>
                    <p:pic>
                      <p:nvPicPr>
                        <p:cNvPr id="0" name="Picture 5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48956" y="5801773"/>
                          <a:ext cx="1784745" cy="86758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56" name="Объект 13"/>
            <p:cNvGraphicFramePr>
              <a:graphicFrameLocks noChangeAspect="1"/>
            </p:cNvGraphicFramePr>
            <p:nvPr>
              <p:custDataLst>
                <p:tags r:id="rId12"/>
              </p:custDataLst>
            </p:nvPr>
          </p:nvGraphicFramePr>
          <p:xfrm>
            <a:off x="4060736" y="5801775"/>
            <a:ext cx="1883897" cy="8675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28" name="Equation" r:id="rId47" imgW="723586" imgH="330057" progId="">
                    <p:embed/>
                  </p:oleObj>
                </mc:Choice>
                <mc:Fallback>
                  <p:oleObj name="Equation" r:id="rId47" imgW="723586" imgH="330057" progId="">
                    <p:embed/>
                    <p:pic>
                      <p:nvPicPr>
                        <p:cNvPr id="0" name="Picture 6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60736" y="5801775"/>
                          <a:ext cx="1883897" cy="86758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57" name="Объект 14"/>
            <p:cNvGraphicFramePr>
              <a:graphicFrameLocks noChangeAspect="1"/>
            </p:cNvGraphicFramePr>
            <p:nvPr>
              <p:custDataLst>
                <p:tags r:id="rId13"/>
              </p:custDataLst>
            </p:nvPr>
          </p:nvGraphicFramePr>
          <p:xfrm>
            <a:off x="6556501" y="5801775"/>
            <a:ext cx="1784745" cy="8675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29" name="Equation" r:id="rId41" imgW="685800" imgH="330200" progId="">
                    <p:embed/>
                  </p:oleObj>
                </mc:Choice>
                <mc:Fallback>
                  <p:oleObj name="Equation" r:id="rId41" imgW="685800" imgH="330200" progId="">
                    <p:embed/>
                    <p:pic>
                      <p:nvPicPr>
                        <p:cNvPr id="0" name="Picture 6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56501" y="5801775"/>
                          <a:ext cx="1784745" cy="86758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159" name="Rectangle 13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307127" y="101630"/>
              <a:ext cx="8689206" cy="1324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ru-RU" altLang="ru-RU" sz="2800" b="1" dirty="0" err="1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Знаходження</a:t>
              </a:r>
              <a:r>
                <a:rPr lang="ru-RU" altLang="ru-RU" sz="2800" b="1" dirty="0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lang="ru-RU" altLang="ru-RU" sz="2800" b="1" dirty="0" err="1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значень</a:t>
              </a:r>
              <a:r>
                <a:rPr lang="ru-RU" altLang="ru-RU" sz="2800" b="1" dirty="0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lang="ru-RU" altLang="ru-RU" sz="2800" b="1" dirty="0" err="1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виразiв</a:t>
              </a:r>
              <a:r>
                <a:rPr lang="ru-RU" altLang="ru-RU" sz="2800" b="1" dirty="0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, </a:t>
              </a:r>
              <a:r>
                <a:rPr lang="ru-RU" altLang="ru-RU" sz="2800" b="1" dirty="0" err="1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що</a:t>
              </a:r>
              <a:r>
                <a:rPr lang="ru-RU" altLang="ru-RU" sz="2800" b="1" dirty="0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lang="ru-RU" altLang="ru-RU" sz="2800" b="1" dirty="0" err="1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мiстять</a:t>
              </a:r>
              <a:r>
                <a:rPr lang="ru-RU" altLang="ru-RU" sz="2800" b="1" dirty="0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lang="ru-RU" altLang="ru-RU" sz="2800" b="1" dirty="0" err="1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корiнь</a:t>
              </a:r>
              <a:r>
                <a:rPr lang="ru-RU" altLang="ru-RU" sz="2800" b="1" dirty="0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парного </a:t>
              </a:r>
              <a:r>
                <a:rPr lang="ru-RU" altLang="ru-RU" sz="2800" b="1" dirty="0" err="1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степеня</a:t>
              </a:r>
              <a:r>
                <a:rPr lang="ru-RU" altLang="ru-RU" sz="2800" b="1" dirty="0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lang="ru-RU" altLang="ru-RU" sz="2800" b="1" dirty="0" err="1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з</a:t>
              </a:r>
              <a:r>
                <a:rPr lang="ru-RU" altLang="ru-RU" sz="2800" b="1" dirty="0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lang="ru-RU" altLang="ru-RU" sz="2800" b="1" dirty="0" err="1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дiйсного</a:t>
              </a:r>
              <a:r>
                <a:rPr lang="ru-RU" altLang="ru-RU" sz="2800" b="1" dirty="0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числа.</a:t>
              </a:r>
            </a:p>
          </p:txBody>
        </p:sp>
        <p:sp>
          <p:nvSpPr>
            <p:cNvPr id="6160" name="Rectangle 14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2848293" y="2037326"/>
              <a:ext cx="73449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ru-RU" altLang="ru-RU" sz="3200" dirty="0">
                  <a:solidFill>
                    <a:srgbClr val="0066FF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б) </a:t>
              </a:r>
            </a:p>
          </p:txBody>
        </p:sp>
        <p:sp>
          <p:nvSpPr>
            <p:cNvPr id="6161" name="Rectangle 15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5503712" y="4931580"/>
              <a:ext cx="72006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ru-RU" altLang="ru-RU" sz="3200">
                  <a:solidFill>
                    <a:srgbClr val="0066FF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в) </a:t>
              </a:r>
            </a:p>
          </p:txBody>
        </p:sp>
        <p:sp>
          <p:nvSpPr>
            <p:cNvPr id="6162" name="Rectangle 16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174589" y="2622102"/>
              <a:ext cx="460953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ru-RU" altLang="ru-RU" sz="3200" dirty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2) </a:t>
              </a:r>
              <a:r>
                <a:rPr lang="ru-RU" altLang="ru-RU" sz="2800" dirty="0" err="1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Знайдiть</a:t>
              </a:r>
              <a:r>
                <a:rPr lang="ru-RU" altLang="ru-RU" sz="2800" dirty="0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lang="ru-RU" altLang="ru-RU" sz="2800" dirty="0" err="1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значення</a:t>
              </a:r>
              <a:r>
                <a:rPr lang="ru-RU" altLang="ru-RU" sz="2800" dirty="0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lang="ru-RU" altLang="ru-RU" sz="2800" dirty="0" err="1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виразу</a:t>
              </a:r>
              <a:r>
                <a:rPr lang="ru-RU" altLang="ru-RU" sz="2800" dirty="0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:</a:t>
              </a:r>
            </a:p>
          </p:txBody>
        </p:sp>
        <p:sp>
          <p:nvSpPr>
            <p:cNvPr id="6163" name="Rectangle 17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758914" y="3401533"/>
              <a:ext cx="631904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ru-RU" altLang="ru-RU" sz="3200" dirty="0">
                  <a:solidFill>
                    <a:srgbClr val="0066FF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б) </a:t>
              </a:r>
            </a:p>
          </p:txBody>
        </p:sp>
        <p:sp>
          <p:nvSpPr>
            <p:cNvPr id="6164" name="Rectangle 18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4770818" y="3499264"/>
              <a:ext cx="617477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ru-RU" altLang="ru-RU" sz="3200" dirty="0">
                  <a:solidFill>
                    <a:srgbClr val="0066FF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в) </a:t>
              </a:r>
            </a:p>
          </p:txBody>
        </p:sp>
        <p:sp>
          <p:nvSpPr>
            <p:cNvPr id="6165" name="Rectangle 19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251520" y="3992864"/>
              <a:ext cx="836895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ru-RU" altLang="ru-RU" sz="320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3) </a:t>
              </a:r>
              <a:r>
                <a:rPr lang="ru-RU" altLang="ru-RU" sz="2800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Обчислiть значення виразу (якщо воно має змiст): </a:t>
              </a:r>
            </a:p>
          </p:txBody>
        </p:sp>
        <p:sp>
          <p:nvSpPr>
            <p:cNvPr id="6166" name="Rectangle 20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3523305" y="4931580"/>
              <a:ext cx="73449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ru-RU" altLang="ru-RU" sz="3200">
                  <a:solidFill>
                    <a:srgbClr val="0066FF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б) </a:t>
              </a:r>
            </a:p>
          </p:txBody>
        </p:sp>
        <p:sp>
          <p:nvSpPr>
            <p:cNvPr id="6167" name="Rectangle 21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4719523" y="2037326"/>
              <a:ext cx="72006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ru-RU" altLang="ru-RU" sz="3200" dirty="0">
                  <a:solidFill>
                    <a:srgbClr val="0066FF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в) </a:t>
              </a:r>
            </a:p>
          </p:txBody>
        </p:sp>
        <p:sp>
          <p:nvSpPr>
            <p:cNvPr id="6168" name="Rectangle 22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512401" y="5943180"/>
              <a:ext cx="69442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ru-RU" altLang="ru-RU" sz="3200" dirty="0">
                  <a:solidFill>
                    <a:srgbClr val="0066FF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г) </a:t>
              </a:r>
            </a:p>
          </p:txBody>
        </p:sp>
        <p:sp>
          <p:nvSpPr>
            <p:cNvPr id="6169" name="Rectangle 23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3419872" y="5943180"/>
              <a:ext cx="73449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ru-RU" altLang="ru-RU" sz="3200">
                  <a:solidFill>
                    <a:srgbClr val="0066FF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д) </a:t>
              </a:r>
            </a:p>
          </p:txBody>
        </p:sp>
        <p:sp>
          <p:nvSpPr>
            <p:cNvPr id="6170" name="Rectangle 24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6012160" y="5943180"/>
              <a:ext cx="70884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ru-RU" altLang="ru-RU" sz="3200">
                  <a:solidFill>
                    <a:srgbClr val="0066FF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е) </a:t>
              </a:r>
            </a:p>
          </p:txBody>
        </p:sp>
        <p:sp>
          <p:nvSpPr>
            <p:cNvPr id="6171" name="Прямоугольник 27"/>
            <p:cNvSpPr>
              <a:spLocks noChangeArrowheads="1"/>
            </p:cNvSpPr>
            <p:nvPr/>
          </p:nvSpPr>
          <p:spPr bwMode="auto">
            <a:xfrm>
              <a:off x="1087690" y="1908629"/>
              <a:ext cx="60625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ru-RU" altLang="ru-RU" sz="3200" dirty="0">
                  <a:solidFill>
                    <a:srgbClr val="0066FF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а) </a:t>
              </a:r>
            </a:p>
          </p:txBody>
        </p:sp>
        <p:sp>
          <p:nvSpPr>
            <p:cNvPr id="6172" name="Прямоугольник 28"/>
            <p:cNvSpPr>
              <a:spLocks noChangeArrowheads="1"/>
            </p:cNvSpPr>
            <p:nvPr/>
          </p:nvSpPr>
          <p:spPr bwMode="auto">
            <a:xfrm>
              <a:off x="5405904" y="2622102"/>
              <a:ext cx="60625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ru-RU" altLang="ru-RU" sz="3200" dirty="0">
                  <a:solidFill>
                    <a:srgbClr val="0066FF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а) </a:t>
              </a:r>
            </a:p>
          </p:txBody>
        </p:sp>
        <p:sp>
          <p:nvSpPr>
            <p:cNvPr id="6173" name="Прямоугольник 29"/>
            <p:cNvSpPr>
              <a:spLocks noChangeArrowheads="1"/>
            </p:cNvSpPr>
            <p:nvPr/>
          </p:nvSpPr>
          <p:spPr bwMode="auto">
            <a:xfrm>
              <a:off x="1435073" y="4931580"/>
              <a:ext cx="60625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ru-RU" altLang="ru-RU" sz="3200">
                  <a:solidFill>
                    <a:srgbClr val="0066FF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а) </a:t>
              </a:r>
            </a:p>
          </p:txBody>
        </p:sp>
        <p:sp>
          <p:nvSpPr>
            <p:cNvPr id="6174" name="Прямоугольник 30"/>
            <p:cNvSpPr>
              <a:spLocks noChangeArrowheads="1"/>
            </p:cNvSpPr>
            <p:nvPr/>
          </p:nvSpPr>
          <p:spPr bwMode="auto">
            <a:xfrm>
              <a:off x="1529044" y="1144587"/>
              <a:ext cx="5457513" cy="794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ru-RU" altLang="ru-RU" sz="3200" dirty="0">
                  <a:solidFill>
                    <a:srgbClr val="0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1) </a:t>
              </a:r>
              <a:r>
                <a:rPr lang="ru-RU" altLang="ru-RU" sz="2800" dirty="0" err="1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Знайдiть</a:t>
              </a:r>
              <a:r>
                <a:rPr lang="ru-RU" altLang="ru-RU" sz="2800" dirty="0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lang="ru-RU" altLang="ru-RU" sz="2800" dirty="0" err="1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значення</a:t>
              </a:r>
              <a:r>
                <a:rPr lang="ru-RU" altLang="ru-RU" sz="2800" dirty="0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lang="ru-RU" altLang="ru-RU" sz="2800" dirty="0" err="1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виразу</a:t>
              </a:r>
              <a:r>
                <a:rPr lang="ru-RU" altLang="ru-RU" sz="2800" dirty="0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: </a:t>
              </a:r>
            </a:p>
          </p:txBody>
        </p:sp>
      </p:grpSp>
      <p:sp>
        <p:nvSpPr>
          <p:cNvPr id="31" name="Rectangle 6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828800" y="287216"/>
            <a:ext cx="6477000" cy="646331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eaLnBrk="0" hangingPunct="0">
              <a:defRPr/>
            </a:pP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Виконання письмових вправ</a:t>
            </a:r>
            <a:endParaRPr lang="ru-RU" sz="3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1828800" y="53340"/>
            <a:ext cx="6100039" cy="108966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i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39788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8" name="Группа 20"/>
          <p:cNvGrpSpPr>
            <a:grpSpLocks/>
          </p:cNvGrpSpPr>
          <p:nvPr/>
        </p:nvGrpSpPr>
        <p:grpSpPr bwMode="auto">
          <a:xfrm>
            <a:off x="2373108" y="1330118"/>
            <a:ext cx="2849375" cy="4304040"/>
            <a:chOff x="2591097" y="1206753"/>
            <a:chExt cx="2905510" cy="4091137"/>
          </a:xfrm>
        </p:grpSpPr>
        <p:graphicFrame>
          <p:nvGraphicFramePr>
            <p:cNvPr id="7170" name="Объект 3"/>
            <p:cNvGraphicFramePr>
              <a:graphicFrameLocks noChangeAspect="1"/>
            </p:cNvGraphicFramePr>
            <p:nvPr>
              <p:custDataLst>
                <p:tags r:id="rId2"/>
              </p:custDataLst>
              <p:extLst>
                <p:ext uri="{D42A27DB-BD31-4B8C-83A1-F6EECF244321}">
                  <p14:modId xmlns:p14="http://schemas.microsoft.com/office/powerpoint/2010/main" val="4052823961"/>
                </p:ext>
              </p:extLst>
            </p:nvPr>
          </p:nvGraphicFramePr>
          <p:xfrm>
            <a:off x="3647966" y="1206753"/>
            <a:ext cx="1848641" cy="10125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18" name="Equation" r:id="rId10" imgW="609600" imgH="330200" progId="">
                    <p:embed/>
                  </p:oleObj>
                </mc:Choice>
                <mc:Fallback>
                  <p:oleObj name="Equation" r:id="rId10" imgW="609600" imgH="330200" progId="">
                    <p:embed/>
                    <p:pic>
                      <p:nvPicPr>
                        <p:cNvPr id="0" name="Picture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47966" y="1206753"/>
                          <a:ext cx="1848641" cy="101252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71" name="Объект 4"/>
            <p:cNvGraphicFramePr>
              <a:graphicFrameLocks noChangeAspect="1"/>
            </p:cNvGraphicFramePr>
            <p:nvPr>
              <p:custDataLst>
                <p:tags r:id="rId3"/>
              </p:custDataLst>
              <p:extLst>
                <p:ext uri="{D42A27DB-BD31-4B8C-83A1-F6EECF244321}">
                  <p14:modId xmlns:p14="http://schemas.microsoft.com/office/powerpoint/2010/main" val="3679646875"/>
                </p:ext>
              </p:extLst>
            </p:nvPr>
          </p:nvGraphicFramePr>
          <p:xfrm>
            <a:off x="3848974" y="3383527"/>
            <a:ext cx="1647633" cy="8093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19" name="Equation" r:id="rId12" imgW="545626" imgH="266469" progId="">
                    <p:embed/>
                  </p:oleObj>
                </mc:Choice>
                <mc:Fallback>
                  <p:oleObj name="Equation" r:id="rId12" imgW="545626" imgH="266469" progId="">
                    <p:embed/>
                    <p:pic>
                      <p:nvPicPr>
                        <p:cNvPr id="0" name="Picture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48974" y="3383527"/>
                          <a:ext cx="1647633" cy="80936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72" name="Объект 5"/>
            <p:cNvGraphicFramePr>
              <a:graphicFrameLocks noChangeAspect="1"/>
            </p:cNvGraphicFramePr>
            <p:nvPr>
              <p:custDataLst>
                <p:tags r:id="rId4"/>
              </p:custDataLst>
              <p:extLst>
                <p:ext uri="{D42A27DB-BD31-4B8C-83A1-F6EECF244321}">
                  <p14:modId xmlns:p14="http://schemas.microsoft.com/office/powerpoint/2010/main" val="1063139159"/>
                </p:ext>
              </p:extLst>
            </p:nvPr>
          </p:nvGraphicFramePr>
          <p:xfrm>
            <a:off x="3993503" y="2318172"/>
            <a:ext cx="1503104" cy="8093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20" name="Equation" r:id="rId14" imgW="494870" imgH="266469" progId="">
                    <p:embed/>
                  </p:oleObj>
                </mc:Choice>
                <mc:Fallback>
                  <p:oleObj name="Equation" r:id="rId14" imgW="494870" imgH="266469" progId="">
                    <p:embed/>
                    <p:pic>
                      <p:nvPicPr>
                        <p:cNvPr id="0" name="Picture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93503" y="2318172"/>
                          <a:ext cx="1503104" cy="80936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76" name="Объект 9"/>
            <p:cNvGraphicFramePr>
              <a:graphicFrameLocks noChangeAspect="1"/>
            </p:cNvGraphicFramePr>
            <p:nvPr>
              <p:custDataLst>
                <p:tags r:id="rId5"/>
              </p:custDataLst>
              <p:extLst>
                <p:ext uri="{D42A27DB-BD31-4B8C-83A1-F6EECF244321}">
                  <p14:modId xmlns:p14="http://schemas.microsoft.com/office/powerpoint/2010/main" val="2202531533"/>
                </p:ext>
              </p:extLst>
            </p:nvPr>
          </p:nvGraphicFramePr>
          <p:xfrm>
            <a:off x="3502104" y="4286185"/>
            <a:ext cx="1994503" cy="10117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24" name="Equation" r:id="rId16" imgW="660113" imgH="330057" progId="">
                    <p:embed/>
                  </p:oleObj>
                </mc:Choice>
                <mc:Fallback>
                  <p:oleObj name="Equation" r:id="rId16" imgW="660113" imgH="330057" progId="">
                    <p:embed/>
                    <p:pic>
                      <p:nvPicPr>
                        <p:cNvPr id="0" name="Picture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02104" y="4286185"/>
                          <a:ext cx="1994503" cy="101170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80" name="Rectangle 10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2591097" y="2464282"/>
              <a:ext cx="73449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ru-RU" altLang="ru-RU" sz="3200" dirty="0">
                  <a:solidFill>
                    <a:srgbClr val="0066FF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б) </a:t>
              </a:r>
            </a:p>
          </p:txBody>
        </p:sp>
        <p:sp>
          <p:nvSpPr>
            <p:cNvPr id="7181" name="Rectangle 11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2591097" y="3701410"/>
              <a:ext cx="72006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ru-RU" altLang="ru-RU" sz="3200" dirty="0">
                  <a:solidFill>
                    <a:srgbClr val="0066FF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в) </a:t>
              </a:r>
            </a:p>
          </p:txBody>
        </p:sp>
        <p:sp>
          <p:nvSpPr>
            <p:cNvPr id="7182" name="Rectangle 12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2591097" y="4528905"/>
              <a:ext cx="69442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ru-RU" altLang="ru-RU" sz="3200" dirty="0">
                  <a:solidFill>
                    <a:srgbClr val="0066FF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г) </a:t>
              </a:r>
            </a:p>
          </p:txBody>
        </p:sp>
        <p:sp>
          <p:nvSpPr>
            <p:cNvPr id="7187" name="Прямоугольник 19"/>
            <p:cNvSpPr>
              <a:spLocks noChangeArrowheads="1"/>
            </p:cNvSpPr>
            <p:nvPr/>
          </p:nvSpPr>
          <p:spPr bwMode="auto">
            <a:xfrm>
              <a:off x="2719337" y="1447170"/>
              <a:ext cx="60625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ru-RU" altLang="ru-RU" sz="3200" dirty="0">
                  <a:solidFill>
                    <a:srgbClr val="0066FF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а) </a:t>
              </a:r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1988242" y="44084"/>
            <a:ext cx="6477000" cy="1089660"/>
            <a:chOff x="1828800" y="53340"/>
            <a:chExt cx="6477000" cy="1089660"/>
          </a:xfrm>
        </p:grpSpPr>
        <p:sp>
          <p:nvSpPr>
            <p:cNvPr id="21" name="Прямоугольник 20"/>
            <p:cNvSpPr/>
            <p:nvPr/>
          </p:nvSpPr>
          <p:spPr>
            <a:xfrm>
              <a:off x="1828800" y="53340"/>
              <a:ext cx="6100039" cy="108966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200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2" name="Rectangle 6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1828800" y="287216"/>
              <a:ext cx="6477000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>
              <a:spAutoFit/>
            </a:bodyPr>
            <a:lstStyle/>
            <a:p>
              <a:r>
                <a:rPr lang="ru-RU" altLang="ru-RU" sz="3600" dirty="0" err="1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Обчислiть</a:t>
              </a:r>
              <a:r>
                <a:rPr lang="ru-RU" altLang="ru-RU" sz="3600" dirty="0">
                  <a:solidFill>
                    <a:srgbClr val="7030A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: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13554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2">
            <a:extLst>
              <a:ext uri="{FF2B5EF4-FFF2-40B4-BE49-F238E27FC236}">
                <a16:creationId xmlns:a16="http://schemas.microsoft.com/office/drawing/2014/main" id="{590A58E1-A17D-8952-D1BE-C6FFF098C8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476250"/>
            <a:ext cx="6048375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uk-UA" altLang="uk-UA" sz="4400" b="1" i="1">
                <a:solidFill>
                  <a:srgbClr val="0070C0"/>
                </a:solidFill>
                <a:latin typeface="Bookman Old Style" panose="02050604050505020204" pitchFamily="18" charset="0"/>
              </a:rPr>
              <a:t>Працюємо разом</a:t>
            </a:r>
          </a:p>
        </p:txBody>
      </p:sp>
      <p:pic>
        <p:nvPicPr>
          <p:cNvPr id="16387" name="Рисунок 4">
            <a:extLst>
              <a:ext uri="{FF2B5EF4-FFF2-40B4-BE49-F238E27FC236}">
                <a16:creationId xmlns:a16="http://schemas.microsoft.com/office/drawing/2014/main" id="{54215897-63DC-6597-CEAB-0A33E0BBC4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357313"/>
            <a:ext cx="5219700" cy="168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ляма: 8 точок 3">
            <a:extLst>
              <a:ext uri="{FF2B5EF4-FFF2-40B4-BE49-F238E27FC236}">
                <a16:creationId xmlns:a16="http://schemas.microsoft.com/office/drawing/2014/main" id="{331BC411-A637-5A41-2EB0-914EE545281B}"/>
              </a:ext>
            </a:extLst>
          </p:cNvPr>
          <p:cNvSpPr/>
          <p:nvPr/>
        </p:nvSpPr>
        <p:spPr>
          <a:xfrm>
            <a:off x="723900" y="1125538"/>
            <a:ext cx="914400" cy="914400"/>
          </a:xfrm>
          <a:prstGeom prst="irregularSeal1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3600" b="1" dirty="0"/>
              <a:t>1</a:t>
            </a:r>
            <a:endParaRPr lang="ru-UA" sz="3600" b="1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A5EE2FB-E627-87D3-8A59-02CFE50A92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038" y="3198813"/>
            <a:ext cx="618172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E49A092-BE38-8E3A-1FC8-2A9DAA93AF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663" y="3887788"/>
            <a:ext cx="6486525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0BC7EE7-F748-8B9F-D863-D33C16994C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225" y="4867275"/>
            <a:ext cx="645795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87BD3DD-33E3-7072-CDFD-4149D73A9E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850" y="5732463"/>
            <a:ext cx="701357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Хмара 5">
            <a:extLst>
              <a:ext uri="{FF2B5EF4-FFF2-40B4-BE49-F238E27FC236}">
                <a16:creationId xmlns:a16="http://schemas.microsoft.com/office/drawing/2014/main" id="{705ADD14-57F6-5715-59BE-25C4B1C06C4B}"/>
              </a:ext>
            </a:extLst>
          </p:cNvPr>
          <p:cNvSpPr/>
          <p:nvPr/>
        </p:nvSpPr>
        <p:spPr>
          <a:xfrm>
            <a:off x="3717925" y="3152775"/>
            <a:ext cx="4514850" cy="533400"/>
          </a:xfrm>
          <a:prstGeom prst="cloud">
            <a:avLst/>
          </a:prstGeom>
          <a:solidFill>
            <a:schemeClr val="accent3">
              <a:lumMod val="95000"/>
            </a:schemeClr>
          </a:solidFill>
          <a:ln w="2857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UA"/>
          </a:p>
        </p:txBody>
      </p:sp>
      <p:sp>
        <p:nvSpPr>
          <p:cNvPr id="12" name="Хмара 11">
            <a:extLst>
              <a:ext uri="{FF2B5EF4-FFF2-40B4-BE49-F238E27FC236}">
                <a16:creationId xmlns:a16="http://schemas.microsoft.com/office/drawing/2014/main" id="{ACA4F6B1-B8C0-EE4E-E8B7-AF3F15BCBF2E}"/>
              </a:ext>
            </a:extLst>
          </p:cNvPr>
          <p:cNvSpPr/>
          <p:nvPr/>
        </p:nvSpPr>
        <p:spPr>
          <a:xfrm>
            <a:off x="4572000" y="5778500"/>
            <a:ext cx="4268788" cy="533400"/>
          </a:xfrm>
          <a:prstGeom prst="cloud">
            <a:avLst/>
          </a:prstGeom>
          <a:ln w="28575">
            <a:solidFill>
              <a:srgbClr val="7030A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UA"/>
          </a:p>
        </p:txBody>
      </p:sp>
      <p:sp>
        <p:nvSpPr>
          <p:cNvPr id="13" name="Хмара 12">
            <a:extLst>
              <a:ext uri="{FF2B5EF4-FFF2-40B4-BE49-F238E27FC236}">
                <a16:creationId xmlns:a16="http://schemas.microsoft.com/office/drawing/2014/main" id="{7380BFA5-143D-2123-0E2B-3C80ECBA99AB}"/>
              </a:ext>
            </a:extLst>
          </p:cNvPr>
          <p:cNvSpPr/>
          <p:nvPr/>
        </p:nvSpPr>
        <p:spPr>
          <a:xfrm>
            <a:off x="4089400" y="4795838"/>
            <a:ext cx="4514850" cy="663575"/>
          </a:xfrm>
          <a:prstGeom prst="cloud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UA"/>
          </a:p>
        </p:txBody>
      </p:sp>
      <p:sp>
        <p:nvSpPr>
          <p:cNvPr id="14" name="Хмара 13">
            <a:extLst>
              <a:ext uri="{FF2B5EF4-FFF2-40B4-BE49-F238E27FC236}">
                <a16:creationId xmlns:a16="http://schemas.microsoft.com/office/drawing/2014/main" id="{7FE89041-0F7E-A6EE-6931-4C1360FAA191}"/>
              </a:ext>
            </a:extLst>
          </p:cNvPr>
          <p:cNvSpPr/>
          <p:nvPr/>
        </p:nvSpPr>
        <p:spPr>
          <a:xfrm>
            <a:off x="4025900" y="3890963"/>
            <a:ext cx="4514850" cy="533400"/>
          </a:xfrm>
          <a:prstGeom prst="cloud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UA"/>
          </a:p>
        </p:txBody>
      </p:sp>
      <p:pic>
        <p:nvPicPr>
          <p:cNvPr id="16397" name="Місце для вмісту 5">
            <a:extLst>
              <a:ext uri="{FF2B5EF4-FFF2-40B4-BE49-F238E27FC236}">
                <a16:creationId xmlns:a16="http://schemas.microsoft.com/office/drawing/2014/main" id="{450220A3-0D7E-DAD9-0C5A-833C7FF6CF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100" y="381000"/>
            <a:ext cx="1944688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Рисунок 3">
            <a:extLst>
              <a:ext uri="{FF2B5EF4-FFF2-40B4-BE49-F238E27FC236}">
                <a16:creationId xmlns:a16="http://schemas.microsoft.com/office/drawing/2014/main" id="{663B1EF3-A91F-172E-D7CF-1BCC53D024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404813"/>
            <a:ext cx="5273675" cy="158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ляма: 8 точок 3">
            <a:extLst>
              <a:ext uri="{FF2B5EF4-FFF2-40B4-BE49-F238E27FC236}">
                <a16:creationId xmlns:a16="http://schemas.microsoft.com/office/drawing/2014/main" id="{D24C051D-8CDB-6760-9F1A-D544C165CE9A}"/>
              </a:ext>
            </a:extLst>
          </p:cNvPr>
          <p:cNvSpPr/>
          <p:nvPr/>
        </p:nvSpPr>
        <p:spPr>
          <a:xfrm>
            <a:off x="868363" y="142875"/>
            <a:ext cx="914400" cy="1058863"/>
          </a:xfrm>
          <a:prstGeom prst="irregularSeal1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3600" b="1" dirty="0"/>
              <a:t>2</a:t>
            </a:r>
            <a:endParaRPr lang="ru-UA" sz="3600" b="1" dirty="0"/>
          </a:p>
        </p:txBody>
      </p:sp>
      <p:sp>
        <p:nvSpPr>
          <p:cNvPr id="2" name="Прямокутник: округлені кути 1">
            <a:extLst>
              <a:ext uri="{FF2B5EF4-FFF2-40B4-BE49-F238E27FC236}">
                <a16:creationId xmlns:a16="http://schemas.microsoft.com/office/drawing/2014/main" id="{BED1961F-E7A7-767E-C1B1-DC6C09E593C4}"/>
              </a:ext>
            </a:extLst>
          </p:cNvPr>
          <p:cNvSpPr/>
          <p:nvPr/>
        </p:nvSpPr>
        <p:spPr>
          <a:xfrm>
            <a:off x="965200" y="2254250"/>
            <a:ext cx="6840538" cy="936625"/>
          </a:xfrm>
          <a:prstGeom prst="roundRect">
            <a:avLst/>
          </a:prstGeom>
          <a:ln w="38100">
            <a:solidFill>
              <a:srgbClr val="00206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UA"/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89661FFE-ADA9-5F13-16D6-F6C3BEE3F327}"/>
              </a:ext>
            </a:extLst>
          </p:cNvPr>
          <p:cNvSpPr/>
          <p:nvPr/>
        </p:nvSpPr>
        <p:spPr>
          <a:xfrm>
            <a:off x="1304925" y="3362325"/>
            <a:ext cx="6872288" cy="876300"/>
          </a:xfrm>
          <a:prstGeom prst="roundRect">
            <a:avLst/>
          </a:prstGeom>
          <a:ln w="28575">
            <a:solidFill>
              <a:srgbClr val="00206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UA"/>
          </a:p>
        </p:txBody>
      </p:sp>
      <p:sp>
        <p:nvSpPr>
          <p:cNvPr id="7" name="Прямокутник: округлені кути 6">
            <a:extLst>
              <a:ext uri="{FF2B5EF4-FFF2-40B4-BE49-F238E27FC236}">
                <a16:creationId xmlns:a16="http://schemas.microsoft.com/office/drawing/2014/main" id="{FEFB5615-F0FD-54F9-E0BD-4405D1DAE079}"/>
              </a:ext>
            </a:extLst>
          </p:cNvPr>
          <p:cNvSpPr/>
          <p:nvPr/>
        </p:nvSpPr>
        <p:spPr>
          <a:xfrm>
            <a:off x="1771650" y="4494213"/>
            <a:ext cx="6840538" cy="935037"/>
          </a:xfrm>
          <a:prstGeom prst="roundRect">
            <a:avLst/>
          </a:prstGeom>
          <a:ln w="28575">
            <a:solidFill>
              <a:srgbClr val="00206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UA"/>
          </a:p>
        </p:txBody>
      </p:sp>
      <p:sp>
        <p:nvSpPr>
          <p:cNvPr id="8" name="Прямокутник: округлені кути 7">
            <a:extLst>
              <a:ext uri="{FF2B5EF4-FFF2-40B4-BE49-F238E27FC236}">
                <a16:creationId xmlns:a16="http://schemas.microsoft.com/office/drawing/2014/main" id="{4D1C3150-393F-DB44-7EB0-04FB5C71F601}"/>
              </a:ext>
            </a:extLst>
          </p:cNvPr>
          <p:cNvSpPr/>
          <p:nvPr/>
        </p:nvSpPr>
        <p:spPr>
          <a:xfrm>
            <a:off x="1849438" y="5683250"/>
            <a:ext cx="6842125" cy="936625"/>
          </a:xfrm>
          <a:prstGeom prst="roundRect">
            <a:avLst/>
          </a:prstGeom>
          <a:ln w="57150">
            <a:solidFill>
              <a:srgbClr val="00206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UA"/>
          </a:p>
        </p:txBody>
      </p:sp>
      <p:pic>
        <p:nvPicPr>
          <p:cNvPr id="17416" name="Рисунок 8">
            <a:extLst>
              <a:ext uri="{FF2B5EF4-FFF2-40B4-BE49-F238E27FC236}">
                <a16:creationId xmlns:a16="http://schemas.microsoft.com/office/drawing/2014/main" id="{44038EBC-FBE3-7DA1-68C6-1F73DA6F82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725" y="2498725"/>
            <a:ext cx="45339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7" name="Рисунок 9">
            <a:extLst>
              <a:ext uri="{FF2B5EF4-FFF2-40B4-BE49-F238E27FC236}">
                <a16:creationId xmlns:a16="http://schemas.microsoft.com/office/drawing/2014/main" id="{606E8F8D-2C81-981A-1647-2F93A77918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925" y="3444875"/>
            <a:ext cx="57531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8" name="Рисунок 10">
            <a:extLst>
              <a:ext uri="{FF2B5EF4-FFF2-40B4-BE49-F238E27FC236}">
                <a16:creationId xmlns:a16="http://schemas.microsoft.com/office/drawing/2014/main" id="{0E1A84E8-8CBA-29A6-F249-C78E97C0A3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0675" y="3821113"/>
            <a:ext cx="398145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9" name="Рисунок 11">
            <a:extLst>
              <a:ext uri="{FF2B5EF4-FFF2-40B4-BE49-F238E27FC236}">
                <a16:creationId xmlns:a16="http://schemas.microsoft.com/office/drawing/2014/main" id="{E2A219E9-E3AE-B395-6118-CD8D013E52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4522788"/>
            <a:ext cx="6819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0" name="Рисунок 12">
            <a:extLst>
              <a:ext uri="{FF2B5EF4-FFF2-40B4-BE49-F238E27FC236}">
                <a16:creationId xmlns:a16="http://schemas.microsoft.com/office/drawing/2014/main" id="{20DA4512-FC98-A0FD-E6CC-247D247928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838" y="5008563"/>
            <a:ext cx="394335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1" name="Рисунок 13">
            <a:extLst>
              <a:ext uri="{FF2B5EF4-FFF2-40B4-BE49-F238E27FC236}">
                <a16:creationId xmlns:a16="http://schemas.microsoft.com/office/drawing/2014/main" id="{D73884B4-1F01-9FBD-75BB-012AA3E65D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5878513"/>
            <a:ext cx="7567613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2" name="Picture 8">
            <a:extLst>
              <a:ext uri="{FF2B5EF4-FFF2-40B4-BE49-F238E27FC236}">
                <a16:creationId xmlns:a16="http://schemas.microsoft.com/office/drawing/2014/main" id="{024F59CA-3576-8D15-59E1-EDA5BC0A51E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530225"/>
            <a:ext cx="1968500" cy="159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Овал 4">
            <a:extLst>
              <a:ext uri="{FF2B5EF4-FFF2-40B4-BE49-F238E27FC236}">
                <a16:creationId xmlns:a16="http://schemas.microsoft.com/office/drawing/2014/main" id="{7C9A0536-0A57-56F2-4ACF-DECD9470050A}"/>
              </a:ext>
            </a:extLst>
          </p:cNvPr>
          <p:cNvSpPr/>
          <p:nvPr/>
        </p:nvSpPr>
        <p:spPr>
          <a:xfrm>
            <a:off x="3744913" y="2416175"/>
            <a:ext cx="4752975" cy="671513"/>
          </a:xfrm>
          <a:prstGeom prst="ellips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UA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DCE15BA1-F9C2-2A4A-DD4F-682B8D2B1E70}"/>
              </a:ext>
            </a:extLst>
          </p:cNvPr>
          <p:cNvSpPr/>
          <p:nvPr/>
        </p:nvSpPr>
        <p:spPr>
          <a:xfrm>
            <a:off x="4003675" y="4670425"/>
            <a:ext cx="4751388" cy="671513"/>
          </a:xfrm>
          <a:prstGeom prst="ellips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UA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158B29CC-5941-76E1-CA37-9F5EC5595664}"/>
              </a:ext>
            </a:extLst>
          </p:cNvPr>
          <p:cNvSpPr/>
          <p:nvPr/>
        </p:nvSpPr>
        <p:spPr>
          <a:xfrm>
            <a:off x="3359150" y="3544888"/>
            <a:ext cx="4752975" cy="671512"/>
          </a:xfrm>
          <a:prstGeom prst="ellips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UA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315A18BF-80C8-90C6-6415-18A0CA6E4EC9}"/>
              </a:ext>
            </a:extLst>
          </p:cNvPr>
          <p:cNvSpPr/>
          <p:nvPr/>
        </p:nvSpPr>
        <p:spPr>
          <a:xfrm>
            <a:off x="4090988" y="5927725"/>
            <a:ext cx="4752975" cy="673100"/>
          </a:xfrm>
          <a:prstGeom prst="ellips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U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7" grpId="0" animBg="1"/>
      <p:bldP spid="18" grpId="0" animBg="1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ляма: 8 точок 2">
            <a:extLst>
              <a:ext uri="{FF2B5EF4-FFF2-40B4-BE49-F238E27FC236}">
                <a16:creationId xmlns:a16="http://schemas.microsoft.com/office/drawing/2014/main" id="{8DF2323A-1B23-6774-8DFF-8A2E9C86E72A}"/>
              </a:ext>
            </a:extLst>
          </p:cNvPr>
          <p:cNvSpPr/>
          <p:nvPr/>
        </p:nvSpPr>
        <p:spPr>
          <a:xfrm>
            <a:off x="868363" y="142875"/>
            <a:ext cx="914400" cy="1058863"/>
          </a:xfrm>
          <a:prstGeom prst="irregularSeal1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3600" b="1" dirty="0"/>
              <a:t>3</a:t>
            </a:r>
            <a:endParaRPr lang="ru-UA" sz="3600" b="1" dirty="0"/>
          </a:p>
        </p:txBody>
      </p:sp>
      <p:pic>
        <p:nvPicPr>
          <p:cNvPr id="18435" name="Рисунок 4">
            <a:extLst>
              <a:ext uri="{FF2B5EF4-FFF2-40B4-BE49-F238E27FC236}">
                <a16:creationId xmlns:a16="http://schemas.microsoft.com/office/drawing/2014/main" id="{5BDEF3C9-CC2F-F733-8A76-434173918D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2763" y="244475"/>
            <a:ext cx="6518275" cy="95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трілка: п’ятикутник 4">
            <a:extLst>
              <a:ext uri="{FF2B5EF4-FFF2-40B4-BE49-F238E27FC236}">
                <a16:creationId xmlns:a16="http://schemas.microsoft.com/office/drawing/2014/main" id="{B5A4111A-11CF-2D57-E5A7-BB40F6086591}"/>
              </a:ext>
            </a:extLst>
          </p:cNvPr>
          <p:cNvSpPr/>
          <p:nvPr/>
        </p:nvSpPr>
        <p:spPr>
          <a:xfrm>
            <a:off x="863600" y="1554163"/>
            <a:ext cx="6843713" cy="1357312"/>
          </a:xfrm>
          <a:prstGeom prst="homePlate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 w="57150">
            <a:solidFill>
              <a:srgbClr val="0070C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UA"/>
          </a:p>
        </p:txBody>
      </p:sp>
      <p:sp>
        <p:nvSpPr>
          <p:cNvPr id="7" name="Стрілка: п’ятикутник 6">
            <a:extLst>
              <a:ext uri="{FF2B5EF4-FFF2-40B4-BE49-F238E27FC236}">
                <a16:creationId xmlns:a16="http://schemas.microsoft.com/office/drawing/2014/main" id="{3B04337F-DF50-1BFC-CA12-2FEB168CE4DC}"/>
              </a:ext>
            </a:extLst>
          </p:cNvPr>
          <p:cNvSpPr/>
          <p:nvPr/>
        </p:nvSpPr>
        <p:spPr>
          <a:xfrm>
            <a:off x="1325563" y="3392488"/>
            <a:ext cx="6843712" cy="1357312"/>
          </a:xfrm>
          <a:prstGeom prst="homePlate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 w="57150">
            <a:solidFill>
              <a:srgbClr val="0070C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UA"/>
          </a:p>
        </p:txBody>
      </p:sp>
      <p:sp>
        <p:nvSpPr>
          <p:cNvPr id="8" name="Стрілка: п’ятикутник 7">
            <a:extLst>
              <a:ext uri="{FF2B5EF4-FFF2-40B4-BE49-F238E27FC236}">
                <a16:creationId xmlns:a16="http://schemas.microsoft.com/office/drawing/2014/main" id="{AE94DC89-E7A0-5EC2-3191-EB67FD16A78B}"/>
              </a:ext>
            </a:extLst>
          </p:cNvPr>
          <p:cNvSpPr/>
          <p:nvPr/>
        </p:nvSpPr>
        <p:spPr>
          <a:xfrm>
            <a:off x="1892300" y="5183188"/>
            <a:ext cx="6843713" cy="1357312"/>
          </a:xfrm>
          <a:prstGeom prst="homePlate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 w="57150">
            <a:solidFill>
              <a:srgbClr val="0070C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UA"/>
          </a:p>
        </p:txBody>
      </p:sp>
      <p:pic>
        <p:nvPicPr>
          <p:cNvPr id="18439" name="Рисунок 7">
            <a:extLst>
              <a:ext uri="{FF2B5EF4-FFF2-40B4-BE49-F238E27FC236}">
                <a16:creationId xmlns:a16="http://schemas.microsoft.com/office/drawing/2014/main" id="{0A3B7218-524B-6DA7-445F-FD85AD799B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5563" y="1660525"/>
            <a:ext cx="54737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Рисунок 12">
            <a:extLst>
              <a:ext uri="{FF2B5EF4-FFF2-40B4-BE49-F238E27FC236}">
                <a16:creationId xmlns:a16="http://schemas.microsoft.com/office/drawing/2014/main" id="{5A364576-B9E2-2086-982B-B32F079DEB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713" y="5276850"/>
            <a:ext cx="5794375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1" name="Рисунок 9">
            <a:extLst>
              <a:ext uri="{FF2B5EF4-FFF2-40B4-BE49-F238E27FC236}">
                <a16:creationId xmlns:a16="http://schemas.microsoft.com/office/drawing/2014/main" id="{F2C350E5-0605-F0B9-8BF1-C638D60BE8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413" y="3505200"/>
            <a:ext cx="5178425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перфострічка 5">
            <a:extLst>
              <a:ext uri="{FF2B5EF4-FFF2-40B4-BE49-F238E27FC236}">
                <a16:creationId xmlns:a16="http://schemas.microsoft.com/office/drawing/2014/main" id="{C4F2817B-177B-32EA-660B-270F0EBD5E5D}"/>
              </a:ext>
            </a:extLst>
          </p:cNvPr>
          <p:cNvSpPr/>
          <p:nvPr/>
        </p:nvSpPr>
        <p:spPr>
          <a:xfrm>
            <a:off x="4435475" y="4749800"/>
            <a:ext cx="4132263" cy="1811338"/>
          </a:xfrm>
          <a:prstGeom prst="flowChartPunchedTape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UA"/>
          </a:p>
        </p:txBody>
      </p:sp>
      <p:sp>
        <p:nvSpPr>
          <p:cNvPr id="13" name="Блок-схема: перфострічка 12">
            <a:extLst>
              <a:ext uri="{FF2B5EF4-FFF2-40B4-BE49-F238E27FC236}">
                <a16:creationId xmlns:a16="http://schemas.microsoft.com/office/drawing/2014/main" id="{6270449D-C45E-2F79-174E-20CB31345E3C}"/>
              </a:ext>
            </a:extLst>
          </p:cNvPr>
          <p:cNvSpPr/>
          <p:nvPr/>
        </p:nvSpPr>
        <p:spPr>
          <a:xfrm>
            <a:off x="3248025" y="3130550"/>
            <a:ext cx="4132263" cy="1811338"/>
          </a:xfrm>
          <a:prstGeom prst="flowChartPunchedTape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UA"/>
          </a:p>
        </p:txBody>
      </p:sp>
      <p:sp>
        <p:nvSpPr>
          <p:cNvPr id="14" name="Блок-схема: перфострічка 13">
            <a:extLst>
              <a:ext uri="{FF2B5EF4-FFF2-40B4-BE49-F238E27FC236}">
                <a16:creationId xmlns:a16="http://schemas.microsoft.com/office/drawing/2014/main" id="{ECCD05B0-201E-72F0-295F-23541FB2CBE3}"/>
              </a:ext>
            </a:extLst>
          </p:cNvPr>
          <p:cNvSpPr/>
          <p:nvPr/>
        </p:nvSpPr>
        <p:spPr>
          <a:xfrm>
            <a:off x="3060700" y="1390650"/>
            <a:ext cx="4133850" cy="1811338"/>
          </a:xfrm>
          <a:prstGeom prst="flowChartPunchedTape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U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xit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ляма: 8 точок 2">
            <a:extLst>
              <a:ext uri="{FF2B5EF4-FFF2-40B4-BE49-F238E27FC236}">
                <a16:creationId xmlns:a16="http://schemas.microsoft.com/office/drawing/2014/main" id="{3CDA642B-3A94-55B3-E6FA-37C2C5A5F010}"/>
              </a:ext>
            </a:extLst>
          </p:cNvPr>
          <p:cNvSpPr/>
          <p:nvPr/>
        </p:nvSpPr>
        <p:spPr>
          <a:xfrm>
            <a:off x="611188" y="404813"/>
            <a:ext cx="914400" cy="1058862"/>
          </a:xfrm>
          <a:prstGeom prst="irregularSeal1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3600" b="1" dirty="0"/>
              <a:t>4</a:t>
            </a:r>
            <a:endParaRPr lang="ru-UA" sz="3600" b="1" dirty="0"/>
          </a:p>
        </p:txBody>
      </p:sp>
      <p:sp>
        <p:nvSpPr>
          <p:cNvPr id="19459" name="TextBox 1">
            <a:extLst>
              <a:ext uri="{FF2B5EF4-FFF2-40B4-BE49-F238E27FC236}">
                <a16:creationId xmlns:a16="http://schemas.microsoft.com/office/drawing/2014/main" id="{9117E585-B1AD-C69E-7C7E-8F4C9A80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513" y="549275"/>
            <a:ext cx="5689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uk-UA" altLang="uk-UA" sz="3600" b="1" i="1">
                <a:solidFill>
                  <a:srgbClr val="0000FF"/>
                </a:solidFill>
                <a:latin typeface="Bookman Old Style" panose="02050604050505020204" pitchFamily="18" charset="0"/>
              </a:rPr>
              <a:t>Спростити </a:t>
            </a:r>
          </a:p>
        </p:txBody>
      </p:sp>
      <p:sp>
        <p:nvSpPr>
          <p:cNvPr id="5" name="Прямокутник: один зрізаний кут 4">
            <a:extLst>
              <a:ext uri="{FF2B5EF4-FFF2-40B4-BE49-F238E27FC236}">
                <a16:creationId xmlns:a16="http://schemas.microsoft.com/office/drawing/2014/main" id="{20CE4555-8639-DB31-49D3-EDE24ADAB589}"/>
              </a:ext>
            </a:extLst>
          </p:cNvPr>
          <p:cNvSpPr/>
          <p:nvPr/>
        </p:nvSpPr>
        <p:spPr>
          <a:xfrm>
            <a:off x="323850" y="1404938"/>
            <a:ext cx="5688013" cy="914400"/>
          </a:xfrm>
          <a:prstGeom prst="snip1Rect">
            <a:avLst>
              <a:gd name="adj" fmla="val 50000"/>
            </a:avLst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57150">
            <a:solidFill>
              <a:srgbClr val="3B7D2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UA"/>
          </a:p>
        </p:txBody>
      </p:sp>
      <p:sp>
        <p:nvSpPr>
          <p:cNvPr id="7" name="Прямокутник: один зрізаний кут 6">
            <a:extLst>
              <a:ext uri="{FF2B5EF4-FFF2-40B4-BE49-F238E27FC236}">
                <a16:creationId xmlns:a16="http://schemas.microsoft.com/office/drawing/2014/main" id="{4AA25FE2-9B36-A116-AD91-B87347CA587D}"/>
              </a:ext>
            </a:extLst>
          </p:cNvPr>
          <p:cNvSpPr/>
          <p:nvPr/>
        </p:nvSpPr>
        <p:spPr>
          <a:xfrm>
            <a:off x="1068388" y="2532063"/>
            <a:ext cx="6640512" cy="962025"/>
          </a:xfrm>
          <a:prstGeom prst="snip1Rect">
            <a:avLst>
              <a:gd name="adj" fmla="val 50000"/>
            </a:avLst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57150">
            <a:solidFill>
              <a:srgbClr val="3B7D2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UA"/>
          </a:p>
        </p:txBody>
      </p:sp>
      <p:sp>
        <p:nvSpPr>
          <p:cNvPr id="8" name="Прямокутник: один зрізаний кут 7">
            <a:extLst>
              <a:ext uri="{FF2B5EF4-FFF2-40B4-BE49-F238E27FC236}">
                <a16:creationId xmlns:a16="http://schemas.microsoft.com/office/drawing/2014/main" id="{A1A99270-2817-7D1D-8898-7A7627F15698}"/>
              </a:ext>
            </a:extLst>
          </p:cNvPr>
          <p:cNvSpPr/>
          <p:nvPr/>
        </p:nvSpPr>
        <p:spPr>
          <a:xfrm>
            <a:off x="1549400" y="3663950"/>
            <a:ext cx="7007225" cy="1069975"/>
          </a:xfrm>
          <a:prstGeom prst="snip1Rect">
            <a:avLst>
              <a:gd name="adj" fmla="val 50000"/>
            </a:avLst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57150">
            <a:solidFill>
              <a:srgbClr val="3B7D2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UA"/>
          </a:p>
        </p:txBody>
      </p:sp>
      <p:sp>
        <p:nvSpPr>
          <p:cNvPr id="9" name="Прямокутник: один зрізаний кут 8">
            <a:extLst>
              <a:ext uri="{FF2B5EF4-FFF2-40B4-BE49-F238E27FC236}">
                <a16:creationId xmlns:a16="http://schemas.microsoft.com/office/drawing/2014/main" id="{905DB376-3983-C6CB-8CCE-75FFF047AD8F}"/>
              </a:ext>
            </a:extLst>
          </p:cNvPr>
          <p:cNvSpPr/>
          <p:nvPr/>
        </p:nvSpPr>
        <p:spPr>
          <a:xfrm>
            <a:off x="2843213" y="4875213"/>
            <a:ext cx="5905500" cy="1728787"/>
          </a:xfrm>
          <a:prstGeom prst="snip1Rect">
            <a:avLst>
              <a:gd name="adj" fmla="val 50000"/>
            </a:avLst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57150">
            <a:solidFill>
              <a:srgbClr val="3B7D2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UA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2EC278D-BF4E-7ED1-7F75-F9DD79A5A9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1520825"/>
            <a:ext cx="4392613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D57712F-A71F-555D-969B-E585845C23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863" y="2643188"/>
            <a:ext cx="4103687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C863E30-7B6A-E617-F023-63722146C9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488" y="3767138"/>
            <a:ext cx="53276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2F59C76-2C39-AE1A-382D-4E8C8ACF11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4903788"/>
            <a:ext cx="366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820A727-4768-D55A-2E46-C543540FB9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75" y="5753100"/>
            <a:ext cx="51117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Стрічка: нахилена вгору 5">
            <a:extLst>
              <a:ext uri="{FF2B5EF4-FFF2-40B4-BE49-F238E27FC236}">
                <a16:creationId xmlns:a16="http://schemas.microsoft.com/office/drawing/2014/main" id="{3D9D55C0-748B-E576-1CFA-CA4613AF72E8}"/>
              </a:ext>
            </a:extLst>
          </p:cNvPr>
          <p:cNvSpPr/>
          <p:nvPr/>
        </p:nvSpPr>
        <p:spPr>
          <a:xfrm>
            <a:off x="1693863" y="1300163"/>
            <a:ext cx="5111750" cy="963612"/>
          </a:xfrm>
          <a:prstGeom prst="ribbon2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57150"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UA"/>
          </a:p>
        </p:txBody>
      </p:sp>
      <p:sp>
        <p:nvSpPr>
          <p:cNvPr id="16" name="Стрічка: нахилена вгору 15">
            <a:extLst>
              <a:ext uri="{FF2B5EF4-FFF2-40B4-BE49-F238E27FC236}">
                <a16:creationId xmlns:a16="http://schemas.microsoft.com/office/drawing/2014/main" id="{3314E7B0-51CC-BE2A-3AB6-0E66E29F90A7}"/>
              </a:ext>
            </a:extLst>
          </p:cNvPr>
          <p:cNvSpPr/>
          <p:nvPr/>
        </p:nvSpPr>
        <p:spPr>
          <a:xfrm>
            <a:off x="3540125" y="5562600"/>
            <a:ext cx="5111750" cy="965200"/>
          </a:xfrm>
          <a:prstGeom prst="ribbon2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57150"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UA"/>
          </a:p>
        </p:txBody>
      </p:sp>
      <p:sp>
        <p:nvSpPr>
          <p:cNvPr id="17" name="Стрічка: нахилена вгору 16">
            <a:extLst>
              <a:ext uri="{FF2B5EF4-FFF2-40B4-BE49-F238E27FC236}">
                <a16:creationId xmlns:a16="http://schemas.microsoft.com/office/drawing/2014/main" id="{99B61F55-9457-B93D-42BA-BA1A210A39E3}"/>
              </a:ext>
            </a:extLst>
          </p:cNvPr>
          <p:cNvSpPr/>
          <p:nvPr/>
        </p:nvSpPr>
        <p:spPr>
          <a:xfrm>
            <a:off x="3746500" y="3671888"/>
            <a:ext cx="5111750" cy="963612"/>
          </a:xfrm>
          <a:prstGeom prst="ribbon2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57150"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UA"/>
          </a:p>
        </p:txBody>
      </p:sp>
      <p:sp>
        <p:nvSpPr>
          <p:cNvPr id="18" name="Стрічка: нахилена вгору 17">
            <a:extLst>
              <a:ext uri="{FF2B5EF4-FFF2-40B4-BE49-F238E27FC236}">
                <a16:creationId xmlns:a16="http://schemas.microsoft.com/office/drawing/2014/main" id="{A986CAAB-E10C-FAE2-0306-9151D0866A3F}"/>
              </a:ext>
            </a:extLst>
          </p:cNvPr>
          <p:cNvSpPr/>
          <p:nvPr/>
        </p:nvSpPr>
        <p:spPr>
          <a:xfrm>
            <a:off x="2843213" y="2451100"/>
            <a:ext cx="5111750" cy="963613"/>
          </a:xfrm>
          <a:prstGeom prst="ribbon2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57150"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U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3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6" grpId="0" animBg="1"/>
      <p:bldP spid="17" grpId="0" animBg="1"/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L:\ЄС\babochka-v-rukah.gif">
            <a:extLst>
              <a:ext uri="{FF2B5EF4-FFF2-40B4-BE49-F238E27FC236}">
                <a16:creationId xmlns:a16="http://schemas.microsoft.com/office/drawing/2014/main" id="{2EA7BC6F-98D0-741F-1417-B36CEC9A2FC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836613"/>
            <a:ext cx="3209925" cy="320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TextBox 8">
            <a:extLst>
              <a:ext uri="{FF2B5EF4-FFF2-40B4-BE49-F238E27FC236}">
                <a16:creationId xmlns:a16="http://schemas.microsoft.com/office/drawing/2014/main" id="{DD6ABB7B-3DF0-BD1F-4700-1732B0CD32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4437063"/>
            <a:ext cx="492918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uk-UA" b="1" dirty="0">
                <a:solidFill>
                  <a:srgbClr val="FF0000"/>
                </a:solidFill>
                <a:latin typeface="Arial" panose="020B0604020202020204" pitchFamily="34" charset="0"/>
              </a:rPr>
              <a:t>Домашнє завдання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dirty="0"/>
              <a:t>Виконати онлайн тест</a:t>
            </a:r>
            <a:endParaRPr lang="ru-RU" altLang="uk-UA" sz="1800" dirty="0"/>
          </a:p>
        </p:txBody>
      </p:sp>
      <p:pic>
        <p:nvPicPr>
          <p:cNvPr id="21508" name="Рисунок 11" descr="7074.gif">
            <a:extLst>
              <a:ext uri="{FF2B5EF4-FFF2-40B4-BE49-F238E27FC236}">
                <a16:creationId xmlns:a16="http://schemas.microsoft.com/office/drawing/2014/main" id="{1987D512-EC3B-E2F2-2D8D-4158F0ED8A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484313"/>
            <a:ext cx="2286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Рисунок 11" descr="7074.gif">
            <a:extLst>
              <a:ext uri="{FF2B5EF4-FFF2-40B4-BE49-F238E27FC236}">
                <a16:creationId xmlns:a16="http://schemas.microsoft.com/office/drawing/2014/main" id="{9D633E6F-EADF-1137-A796-99DC45590E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1773238"/>
            <a:ext cx="2286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2112655SlideId25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2112655SlideId2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2112655SlideId2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2112655SlideId25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2112655SlideId25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2112655SlideId25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2112655SlideId25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2112655SlideId25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2112754SlideId26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2112754SlideId26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2112754SlideId26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2112754SlideId26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2112754SlideId26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2112754SlideId26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2112754SlideId26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2112754SlideId26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2112754SlideId26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2112754SlideId26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2112754SlideId26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2112754SlideId26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2112754SlideId26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2112754SlideId26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2112754SlideId26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2112754SlideId26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66122744SlideId26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2112824SlideId26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2112824SlideId26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2112824SlideId26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2112824SlideId26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2112824SlideId26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2112824SlideId26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2112824SlideId26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2112824SlideId26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2112824SlideId26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2112824SlideId26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2112824SlideId26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2112824SlideId26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2112824SlideId26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2112824SlideId26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2112824SlideId26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2112824SlideId26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2112824SlideId26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2112824SlideId262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2112824SlideId26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2112824SlideId26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2112824SlideId262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2112824SlideId262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2112824SlideId262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2112824SlideId262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66122744SlideId265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2112831SlideId263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2112831SlideId26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2112831SlideId263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2112831SlideId263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2112831SlideId263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2112831SlideId263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72112831SlideId263"/>
</p:tagLst>
</file>

<file path=ppt/theme/theme1.xml><?xml version="1.0" encoding="utf-8"?>
<a:theme xmlns:a="http://schemas.openxmlformats.org/drawingml/2006/main" name="Тема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</Template>
  <TotalTime>1602</TotalTime>
  <Words>326</Words>
  <Application>Microsoft Office PowerPoint</Application>
  <PresentationFormat>Екран (4:3)</PresentationFormat>
  <Paragraphs>76</Paragraphs>
  <Slides>14</Slides>
  <Notes>0</Notes>
  <HiddenSlides>0</HiddenSlides>
  <MMClips>0</MMClips>
  <ScaleCrop>false</ScaleCrop>
  <HeadingPairs>
    <vt:vector size="8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Вбудовані сервери OLE</vt:lpstr>
      </vt:variant>
      <vt:variant>
        <vt:i4>2</vt:i4>
      </vt:variant>
      <vt:variant>
        <vt:lpstr>Заголовки слайдів</vt:lpstr>
      </vt:variant>
      <vt:variant>
        <vt:i4>14</vt:i4>
      </vt:variant>
    </vt:vector>
  </HeadingPairs>
  <TitlesOfParts>
    <vt:vector size="23" baseType="lpstr">
      <vt:lpstr>Arial</vt:lpstr>
      <vt:lpstr>Bookman Old Style</vt:lpstr>
      <vt:lpstr>Calibri</vt:lpstr>
      <vt:lpstr>Cambria Math</vt:lpstr>
      <vt:lpstr>Times New Roman</vt:lpstr>
      <vt:lpstr>Wingdings</vt:lpstr>
      <vt:lpstr>Тема2</vt:lpstr>
      <vt:lpstr>Формула</vt:lpstr>
      <vt:lpstr>Equation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Савченко Е.М.</dc:creator>
  <cp:lastModifiedBy>Пользователь</cp:lastModifiedBy>
  <cp:revision>118</cp:revision>
  <cp:lastPrinted>1601-01-01T00:00:00Z</cp:lastPrinted>
  <dcterms:created xsi:type="dcterms:W3CDTF">1601-01-01T00:00:00Z</dcterms:created>
  <dcterms:modified xsi:type="dcterms:W3CDTF">2026-02-08T19:19:56Z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