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44" r:id="rId1"/>
  </p:sldMasterIdLst>
  <p:notesMasterIdLst>
    <p:notesMasterId r:id="rId19"/>
  </p:notesMasterIdLst>
  <p:sldIdLst>
    <p:sldId id="256" r:id="rId2"/>
    <p:sldId id="624" r:id="rId3"/>
    <p:sldId id="730" r:id="rId4"/>
    <p:sldId id="714" r:id="rId5"/>
    <p:sldId id="718" r:id="rId6"/>
    <p:sldId id="654" r:id="rId7"/>
    <p:sldId id="258" r:id="rId8"/>
    <p:sldId id="268" r:id="rId9"/>
    <p:sldId id="716" r:id="rId10"/>
    <p:sldId id="717" r:id="rId11"/>
    <p:sldId id="259" r:id="rId12"/>
    <p:sldId id="265" r:id="rId13"/>
    <p:sldId id="263" r:id="rId14"/>
    <p:sldId id="261" r:id="rId15"/>
    <p:sldId id="272" r:id="rId16"/>
    <p:sldId id="486" r:id="rId17"/>
    <p:sldId id="534" r:id="rId18"/>
  </p:sldIdLst>
  <p:sldSz cx="9144000" cy="5143500" type="screen16x9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FF"/>
    <a:srgbClr val="EB0087"/>
    <a:srgbClr val="AAE1FA"/>
    <a:srgbClr val="003366"/>
    <a:srgbClr val="660066"/>
    <a:srgbClr val="9900FF"/>
    <a:srgbClr val="FFFF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Нет стиля, нет сетки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93296810-A885-4BE3-A3E7-6D5BEEA58F35}" styleName="Помірний стиль 2 – акцент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912C8C85-51F0-491E-9774-3900AFEF0FD7}" styleName="Світлий стиль 2 – акцент 6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</a:tcStyle>
    </a:band1H>
    <a:band1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1V>
    <a:band2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6"/>
        </a:fillRef>
      </a:tcStyle>
    </a:firstRow>
  </a:tblStyle>
  <a:tblStyle styleId="{5FD0F851-EC5A-4D38-B0AD-8093EC10F338}" styleName="Світлий стиль 1 – акцент 5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575" autoAdjust="0"/>
    <p:restoredTop sz="94698" autoAdjust="0"/>
  </p:normalViewPr>
  <p:slideViewPr>
    <p:cSldViewPr>
      <p:cViewPr varScale="1">
        <p:scale>
          <a:sx n="90" d="100"/>
          <a:sy n="90" d="100"/>
        </p:scale>
        <p:origin x="816" y="84"/>
      </p:cViewPr>
      <p:guideLst>
        <p:guide orient="horz" pos="162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81D3283B-6E22-4B98-9130-8DF4631857D6}" type="doc">
      <dgm:prSet loTypeId="urn:microsoft.com/office/officeart/2005/8/layout/list1" loCatId="list" qsTypeId="urn:microsoft.com/office/officeart/2005/8/quickstyle/simple1" qsCatId="simple" csTypeId="urn:microsoft.com/office/officeart/2005/8/colors/colorful5" csCatId="colorful" phldr="1"/>
      <dgm:spPr/>
      <dgm:t>
        <a:bodyPr/>
        <a:lstStyle/>
        <a:p>
          <a:endParaRPr lang="ru-RU"/>
        </a:p>
      </dgm:t>
    </dgm:pt>
    <dgm:pt modelId="{0CB50A2D-C0AA-4D8D-B717-75C9B2B44F18}">
      <dgm:prSet custT="1"/>
      <dgm:spPr/>
      <dgm:t>
        <a:bodyPr/>
        <a:lstStyle/>
        <a:p>
          <a:pPr marL="0" marR="0" indent="0" algn="ctr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uk-UA" sz="4400" noProof="0" dirty="0">
              <a:latin typeface="Times New Roman" panose="02020603050405020304" pitchFamily="18" charset="0"/>
              <a:cs typeface="Times New Roman" panose="02020603050405020304" pitchFamily="18" charset="0"/>
            </a:rPr>
            <a:t>Виконати онлайн тест</a:t>
          </a:r>
        </a:p>
      </dgm:t>
    </dgm:pt>
    <dgm:pt modelId="{3014E54B-0C22-47D5-99DC-F60CE8AC98DA}" type="parTrans" cxnId="{7DED9BBB-49DB-40B1-8D53-97021F4E9F3F}">
      <dgm:prSet/>
      <dgm:spPr/>
      <dgm:t>
        <a:bodyPr/>
        <a:lstStyle/>
        <a:p>
          <a:endParaRPr lang="ru-RU" sz="3200" b="1">
            <a:solidFill>
              <a:srgbClr val="002060"/>
            </a:solidFill>
            <a:latin typeface="Times New Roman" pitchFamily="18" charset="0"/>
            <a:cs typeface="Times New Roman" pitchFamily="18" charset="0"/>
          </a:endParaRPr>
        </a:p>
      </dgm:t>
    </dgm:pt>
    <dgm:pt modelId="{CAE4745A-3FE3-4193-8142-6F77F6834B46}" type="sibTrans" cxnId="{7DED9BBB-49DB-40B1-8D53-97021F4E9F3F}">
      <dgm:prSet/>
      <dgm:spPr/>
      <dgm:t>
        <a:bodyPr/>
        <a:lstStyle/>
        <a:p>
          <a:endParaRPr lang="ru-RU" sz="3200" b="1">
            <a:solidFill>
              <a:srgbClr val="002060"/>
            </a:solidFill>
            <a:latin typeface="Times New Roman" pitchFamily="18" charset="0"/>
            <a:cs typeface="Times New Roman" pitchFamily="18" charset="0"/>
          </a:endParaRPr>
        </a:p>
      </dgm:t>
    </dgm:pt>
    <dgm:pt modelId="{7A2B2F1A-3793-4301-B600-071010431C07}" type="pres">
      <dgm:prSet presAssocID="{81D3283B-6E22-4B98-9130-8DF4631857D6}" presName="linear" presStyleCnt="0">
        <dgm:presLayoutVars>
          <dgm:dir/>
          <dgm:animLvl val="lvl"/>
          <dgm:resizeHandles val="exact"/>
        </dgm:presLayoutVars>
      </dgm:prSet>
      <dgm:spPr/>
    </dgm:pt>
    <dgm:pt modelId="{572A9CA1-6E3D-4764-A15C-621ADD02B590}" type="pres">
      <dgm:prSet presAssocID="{0CB50A2D-C0AA-4D8D-B717-75C9B2B44F18}" presName="parentLin" presStyleCnt="0"/>
      <dgm:spPr/>
    </dgm:pt>
    <dgm:pt modelId="{9D72A7D5-9642-4434-B191-15F36AF9970E}" type="pres">
      <dgm:prSet presAssocID="{0CB50A2D-C0AA-4D8D-B717-75C9B2B44F18}" presName="parentLeftMargin" presStyleLbl="node1" presStyleIdx="0" presStyleCnt="1"/>
      <dgm:spPr/>
    </dgm:pt>
    <dgm:pt modelId="{222C105A-1729-4497-842B-DF6657955E46}" type="pres">
      <dgm:prSet presAssocID="{0CB50A2D-C0AA-4D8D-B717-75C9B2B44F18}" presName="parentText" presStyleLbl="node1" presStyleIdx="0" presStyleCnt="1" custScaleX="124930" custScaleY="91481">
        <dgm:presLayoutVars>
          <dgm:chMax val="0"/>
          <dgm:bulletEnabled val="1"/>
        </dgm:presLayoutVars>
      </dgm:prSet>
      <dgm:spPr/>
    </dgm:pt>
    <dgm:pt modelId="{5DAB9E9E-968C-4376-8AC3-19AF09B0398E}" type="pres">
      <dgm:prSet presAssocID="{0CB50A2D-C0AA-4D8D-B717-75C9B2B44F18}" presName="negativeSpace" presStyleCnt="0"/>
      <dgm:spPr/>
    </dgm:pt>
    <dgm:pt modelId="{16371C67-23C5-4339-9CCC-8998C4E7F713}" type="pres">
      <dgm:prSet presAssocID="{0CB50A2D-C0AA-4D8D-B717-75C9B2B44F18}" presName="childText" presStyleLbl="conFgAcc1" presStyleIdx="0" presStyleCnt="1" custScaleY="81275">
        <dgm:presLayoutVars>
          <dgm:bulletEnabled val="1"/>
        </dgm:presLayoutVars>
      </dgm:prSet>
      <dgm:spPr/>
    </dgm:pt>
  </dgm:ptLst>
  <dgm:cxnLst>
    <dgm:cxn modelId="{235D325C-3981-4BA0-B8CC-EAFF6B70419A}" type="presOf" srcId="{81D3283B-6E22-4B98-9130-8DF4631857D6}" destId="{7A2B2F1A-3793-4301-B600-071010431C07}" srcOrd="0" destOrd="0" presId="urn:microsoft.com/office/officeart/2005/8/layout/list1"/>
    <dgm:cxn modelId="{F2E924A0-7635-44E6-B6CD-24506615BA5D}" type="presOf" srcId="{0CB50A2D-C0AA-4D8D-B717-75C9B2B44F18}" destId="{222C105A-1729-4497-842B-DF6657955E46}" srcOrd="1" destOrd="0" presId="urn:microsoft.com/office/officeart/2005/8/layout/list1"/>
    <dgm:cxn modelId="{7DED9BBB-49DB-40B1-8D53-97021F4E9F3F}" srcId="{81D3283B-6E22-4B98-9130-8DF4631857D6}" destId="{0CB50A2D-C0AA-4D8D-B717-75C9B2B44F18}" srcOrd="0" destOrd="0" parTransId="{3014E54B-0C22-47D5-99DC-F60CE8AC98DA}" sibTransId="{CAE4745A-3FE3-4193-8142-6F77F6834B46}"/>
    <dgm:cxn modelId="{C15B60D2-E4C3-4635-A3CE-E569DDA28A28}" type="presOf" srcId="{0CB50A2D-C0AA-4D8D-B717-75C9B2B44F18}" destId="{9D72A7D5-9642-4434-B191-15F36AF9970E}" srcOrd="0" destOrd="0" presId="urn:microsoft.com/office/officeart/2005/8/layout/list1"/>
    <dgm:cxn modelId="{9A241087-D6AF-45B1-94F0-34A6FCAAA0D1}" type="presParOf" srcId="{7A2B2F1A-3793-4301-B600-071010431C07}" destId="{572A9CA1-6E3D-4764-A15C-621ADD02B590}" srcOrd="0" destOrd="0" presId="urn:microsoft.com/office/officeart/2005/8/layout/list1"/>
    <dgm:cxn modelId="{E6C80719-F6B9-460E-946D-8EB4819A9494}" type="presParOf" srcId="{572A9CA1-6E3D-4764-A15C-621ADD02B590}" destId="{9D72A7D5-9642-4434-B191-15F36AF9970E}" srcOrd="0" destOrd="0" presId="urn:microsoft.com/office/officeart/2005/8/layout/list1"/>
    <dgm:cxn modelId="{D1766CE5-CE03-4B64-BDC3-64988373F826}" type="presParOf" srcId="{572A9CA1-6E3D-4764-A15C-621ADD02B590}" destId="{222C105A-1729-4497-842B-DF6657955E46}" srcOrd="1" destOrd="0" presId="urn:microsoft.com/office/officeart/2005/8/layout/list1"/>
    <dgm:cxn modelId="{244A0FC4-4862-4082-A27B-C7FDD8785C03}" type="presParOf" srcId="{7A2B2F1A-3793-4301-B600-071010431C07}" destId="{5DAB9E9E-968C-4376-8AC3-19AF09B0398E}" srcOrd="1" destOrd="0" presId="urn:microsoft.com/office/officeart/2005/8/layout/list1"/>
    <dgm:cxn modelId="{0B678102-A45C-476E-98D0-1D5421567653}" type="presParOf" srcId="{7A2B2F1A-3793-4301-B600-071010431C07}" destId="{16371C67-23C5-4339-9CCC-8998C4E7F713}" srcOrd="2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6371C67-23C5-4339-9CCC-8998C4E7F713}">
      <dsp:nvSpPr>
        <dsp:cNvPr id="0" name=""/>
        <dsp:cNvSpPr/>
      </dsp:nvSpPr>
      <dsp:spPr>
        <a:xfrm>
          <a:off x="0" y="1712546"/>
          <a:ext cx="7920880" cy="1331284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22C105A-1729-4497-842B-DF6657955E46}">
      <dsp:nvSpPr>
        <dsp:cNvPr id="0" name=""/>
        <dsp:cNvSpPr/>
      </dsp:nvSpPr>
      <dsp:spPr>
        <a:xfrm>
          <a:off x="396044" y="916609"/>
          <a:ext cx="6926888" cy="1755337"/>
        </a:xfrm>
        <a:prstGeom prst="round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9573" tIns="0" rIns="209573" bIns="0" numCol="1" spcCol="1270" anchor="ctr" anchorCtr="0">
          <a:noAutofit/>
        </a:bodyPr>
        <a:lstStyle/>
        <a:p>
          <a:pPr marL="0" marR="0" lvl="0" indent="0" algn="ctr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uk-UA" sz="4400" kern="1200" noProof="0" dirty="0">
              <a:latin typeface="Times New Roman" panose="02020603050405020304" pitchFamily="18" charset="0"/>
              <a:cs typeface="Times New Roman" panose="02020603050405020304" pitchFamily="18" charset="0"/>
            </a:rPr>
            <a:t>Виконати онлайн тест</a:t>
          </a:r>
        </a:p>
      </dsp:txBody>
      <dsp:txXfrm>
        <a:off x="481732" y="1002297"/>
        <a:ext cx="6755512" cy="1583961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7DCC4BF-EAAC-4E0A-8C69-F286CD0D5971}" type="datetimeFigureOut">
              <a:rPr lang="ru-RU" smtClean="0"/>
              <a:pPr/>
              <a:t>01.02.2026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E46C93C-0292-4A4D-A902-87153E466761}" type="slidenum">
              <a:rPr lang="ru-RU" smtClean="0"/>
              <a:pPr/>
              <a:t>‹№›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7083397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и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6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2">
            <a:alphaModFix amt="3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-1"/>
            <a:ext cx="9144002" cy="51435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grpSp>
        <p:nvGrpSpPr>
          <p:cNvPr id="11" name="Group 10"/>
          <p:cNvGrpSpPr/>
          <p:nvPr/>
        </p:nvGrpSpPr>
        <p:grpSpPr>
          <a:xfrm>
            <a:off x="1" y="0"/>
            <a:ext cx="1728788" cy="5143501"/>
            <a:chOff x="0" y="0"/>
            <a:chExt cx="2305051" cy="6858001"/>
          </a:xfrm>
          <a:gradFill flip="none" rotWithShape="1">
            <a:gsLst>
              <a:gs pos="0">
                <a:schemeClr val="tx2"/>
              </a:gs>
              <a:gs pos="100000">
                <a:schemeClr val="bg2">
                  <a:lumMod val="60000"/>
                  <a:lumOff val="40000"/>
                </a:schemeClr>
              </a:gs>
            </a:gsLst>
            <a:lin ang="5400000" scaled="0"/>
            <a:tileRect/>
          </a:gradFill>
        </p:grpSpPr>
        <p:sp>
          <p:nvSpPr>
            <p:cNvPr id="12" name="Rectangle 5"/>
            <p:cNvSpPr>
              <a:spLocks noChangeArrowheads="1"/>
            </p:cNvSpPr>
            <p:nvPr/>
          </p:nvSpPr>
          <p:spPr bwMode="auto">
            <a:xfrm>
              <a:off x="1209675" y="4763"/>
              <a:ext cx="23813" cy="2181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13" name="Freeform 6"/>
            <p:cNvSpPr>
              <a:spLocks noEditPoints="1"/>
            </p:cNvSpPr>
            <p:nvPr/>
          </p:nvSpPr>
          <p:spPr bwMode="auto">
            <a:xfrm>
              <a:off x="1128713" y="217646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4" name="Freeform 7"/>
            <p:cNvSpPr>
              <a:spLocks noEditPoints="1"/>
            </p:cNvSpPr>
            <p:nvPr/>
          </p:nvSpPr>
          <p:spPr bwMode="auto">
            <a:xfrm>
              <a:off x="1123950" y="4021138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5" name="Rectangle 8"/>
            <p:cNvSpPr>
              <a:spLocks noChangeArrowheads="1"/>
            </p:cNvSpPr>
            <p:nvPr/>
          </p:nvSpPr>
          <p:spPr bwMode="auto">
            <a:xfrm>
              <a:off x="414338" y="9525"/>
              <a:ext cx="28575" cy="448151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16" name="Freeform 9"/>
            <p:cNvSpPr>
              <a:spLocks noEditPoints="1"/>
            </p:cNvSpPr>
            <p:nvPr/>
          </p:nvSpPr>
          <p:spPr bwMode="auto">
            <a:xfrm>
              <a:off x="333375" y="44815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7" name="Freeform 10"/>
            <p:cNvSpPr/>
            <p:nvPr/>
          </p:nvSpPr>
          <p:spPr bwMode="auto">
            <a:xfrm>
              <a:off x="190500" y="9525"/>
              <a:ext cx="152400" cy="908050"/>
            </a:xfrm>
            <a:custGeom>
              <a:avLst/>
              <a:gdLst/>
              <a:ahLst/>
              <a:cxnLst/>
              <a:rect l="0" t="0" r="r" b="b"/>
              <a:pathLst>
                <a:path w="96" h="572">
                  <a:moveTo>
                    <a:pt x="15" y="572"/>
                  </a:moveTo>
                  <a:lnTo>
                    <a:pt x="0" y="566"/>
                  </a:lnTo>
                  <a:lnTo>
                    <a:pt x="81" y="380"/>
                  </a:lnTo>
                  <a:lnTo>
                    <a:pt x="81" y="0"/>
                  </a:lnTo>
                  <a:lnTo>
                    <a:pt x="96" y="0"/>
                  </a:lnTo>
                  <a:lnTo>
                    <a:pt x="96" y="383"/>
                  </a:lnTo>
                  <a:lnTo>
                    <a:pt x="15" y="57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8" name="Freeform 11"/>
            <p:cNvSpPr/>
            <p:nvPr/>
          </p:nvSpPr>
          <p:spPr bwMode="auto">
            <a:xfrm>
              <a:off x="1290638" y="14288"/>
              <a:ext cx="376238" cy="1801813"/>
            </a:xfrm>
            <a:custGeom>
              <a:avLst/>
              <a:gdLst/>
              <a:ahLst/>
              <a:cxnLst/>
              <a:rect l="0" t="0" r="r" b="b"/>
              <a:pathLst>
                <a:path w="237" h="1135">
                  <a:moveTo>
                    <a:pt x="222" y="1135"/>
                  </a:moveTo>
                  <a:lnTo>
                    <a:pt x="0" y="620"/>
                  </a:lnTo>
                  <a:lnTo>
                    <a:pt x="0" y="0"/>
                  </a:lnTo>
                  <a:lnTo>
                    <a:pt x="18" y="0"/>
                  </a:lnTo>
                  <a:lnTo>
                    <a:pt x="18" y="617"/>
                  </a:lnTo>
                  <a:lnTo>
                    <a:pt x="237" y="1129"/>
                  </a:lnTo>
                  <a:lnTo>
                    <a:pt x="222" y="11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9" name="Freeform 12"/>
            <p:cNvSpPr>
              <a:spLocks noEditPoints="1"/>
            </p:cNvSpPr>
            <p:nvPr/>
          </p:nvSpPr>
          <p:spPr bwMode="auto">
            <a:xfrm>
              <a:off x="1600200" y="180181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0" name="Freeform 13"/>
            <p:cNvSpPr/>
            <p:nvPr/>
          </p:nvSpPr>
          <p:spPr bwMode="auto">
            <a:xfrm>
              <a:off x="1381125" y="9525"/>
              <a:ext cx="371475" cy="1425575"/>
            </a:xfrm>
            <a:custGeom>
              <a:avLst/>
              <a:gdLst/>
              <a:ahLst/>
              <a:cxnLst/>
              <a:rect l="0" t="0" r="r" b="b"/>
              <a:pathLst>
                <a:path w="234" h="898">
                  <a:moveTo>
                    <a:pt x="219" y="898"/>
                  </a:moveTo>
                  <a:lnTo>
                    <a:pt x="0" y="383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380"/>
                  </a:lnTo>
                  <a:lnTo>
                    <a:pt x="234" y="892"/>
                  </a:lnTo>
                  <a:lnTo>
                    <a:pt x="219" y="89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1" name="Freeform 14"/>
            <p:cNvSpPr/>
            <p:nvPr/>
          </p:nvSpPr>
          <p:spPr bwMode="auto">
            <a:xfrm>
              <a:off x="1643063" y="0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96" y="575"/>
                  </a:moveTo>
                  <a:lnTo>
                    <a:pt x="78" y="575"/>
                  </a:lnTo>
                  <a:lnTo>
                    <a:pt x="78" y="192"/>
                  </a:lnTo>
                  <a:lnTo>
                    <a:pt x="0" y="6"/>
                  </a:lnTo>
                  <a:lnTo>
                    <a:pt x="15" y="0"/>
                  </a:lnTo>
                  <a:lnTo>
                    <a:pt x="96" y="189"/>
                  </a:lnTo>
                  <a:lnTo>
                    <a:pt x="96" y="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2" name="Freeform 15"/>
            <p:cNvSpPr>
              <a:spLocks noEditPoints="1"/>
            </p:cNvSpPr>
            <p:nvPr/>
          </p:nvSpPr>
          <p:spPr bwMode="auto">
            <a:xfrm>
              <a:off x="1685925" y="14208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3" name="Freeform 16"/>
            <p:cNvSpPr>
              <a:spLocks noEditPoints="1"/>
            </p:cNvSpPr>
            <p:nvPr/>
          </p:nvSpPr>
          <p:spPr bwMode="auto">
            <a:xfrm>
              <a:off x="168592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4" name="Freeform 17"/>
            <p:cNvSpPr/>
            <p:nvPr/>
          </p:nvSpPr>
          <p:spPr bwMode="auto">
            <a:xfrm>
              <a:off x="1743075" y="4763"/>
              <a:ext cx="419100" cy="522288"/>
            </a:xfrm>
            <a:custGeom>
              <a:avLst/>
              <a:gdLst/>
              <a:ahLst/>
              <a:cxnLst/>
              <a:rect l="0" t="0" r="r" b="b"/>
              <a:pathLst>
                <a:path w="264" h="329">
                  <a:moveTo>
                    <a:pt x="252" y="329"/>
                  </a:moveTo>
                  <a:lnTo>
                    <a:pt x="45" y="120"/>
                  </a:lnTo>
                  <a:lnTo>
                    <a:pt x="0" y="6"/>
                  </a:lnTo>
                  <a:lnTo>
                    <a:pt x="15" y="0"/>
                  </a:lnTo>
                  <a:lnTo>
                    <a:pt x="60" y="111"/>
                  </a:lnTo>
                  <a:lnTo>
                    <a:pt x="264" y="317"/>
                  </a:lnTo>
                  <a:lnTo>
                    <a:pt x="252" y="32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5" name="Freeform 18"/>
            <p:cNvSpPr>
              <a:spLocks noEditPoints="1"/>
            </p:cNvSpPr>
            <p:nvPr/>
          </p:nvSpPr>
          <p:spPr bwMode="auto">
            <a:xfrm>
              <a:off x="2119313" y="488950"/>
              <a:ext cx="161925" cy="147638"/>
            </a:xfrm>
            <a:custGeom>
              <a:avLst/>
              <a:gdLst/>
              <a:ahLst/>
              <a:cxnLst/>
              <a:rect l="0" t="0" r="r" b="b"/>
              <a:pathLst>
                <a:path w="34" h="31">
                  <a:moveTo>
                    <a:pt x="17" y="31"/>
                  </a:moveTo>
                  <a:cubicBezTo>
                    <a:pt x="13" y="31"/>
                    <a:pt x="9" y="30"/>
                    <a:pt x="6" y="27"/>
                  </a:cubicBezTo>
                  <a:cubicBezTo>
                    <a:pt x="0" y="20"/>
                    <a:pt x="0" y="10"/>
                    <a:pt x="6" y="4"/>
                  </a:cubicBezTo>
                  <a:cubicBezTo>
                    <a:pt x="9" y="1"/>
                    <a:pt x="13" y="0"/>
                    <a:pt x="17" y="0"/>
                  </a:cubicBezTo>
                  <a:cubicBezTo>
                    <a:pt x="21" y="0"/>
                    <a:pt x="25" y="1"/>
                    <a:pt x="28" y="4"/>
                  </a:cubicBezTo>
                  <a:cubicBezTo>
                    <a:pt x="34" y="10"/>
                    <a:pt x="34" y="20"/>
                    <a:pt x="28" y="27"/>
                  </a:cubicBezTo>
                  <a:cubicBezTo>
                    <a:pt x="25" y="30"/>
                    <a:pt x="21" y="31"/>
                    <a:pt x="17" y="31"/>
                  </a:cubicBezTo>
                  <a:close/>
                  <a:moveTo>
                    <a:pt x="17" y="4"/>
                  </a:moveTo>
                  <a:cubicBezTo>
                    <a:pt x="14" y="4"/>
                    <a:pt x="11" y="5"/>
                    <a:pt x="9" y="7"/>
                  </a:cubicBezTo>
                  <a:cubicBezTo>
                    <a:pt x="4" y="12"/>
                    <a:pt x="4" y="19"/>
                    <a:pt x="9" y="24"/>
                  </a:cubicBezTo>
                  <a:cubicBezTo>
                    <a:pt x="11" y="26"/>
                    <a:pt x="14" y="27"/>
                    <a:pt x="17" y="27"/>
                  </a:cubicBezTo>
                  <a:cubicBezTo>
                    <a:pt x="20" y="27"/>
                    <a:pt x="23" y="26"/>
                    <a:pt x="25" y="24"/>
                  </a:cubicBezTo>
                  <a:cubicBezTo>
                    <a:pt x="30" y="19"/>
                    <a:pt x="30" y="12"/>
                    <a:pt x="25" y="7"/>
                  </a:cubicBezTo>
                  <a:cubicBezTo>
                    <a:pt x="23" y="5"/>
                    <a:pt x="20" y="4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6" name="Freeform 19"/>
            <p:cNvSpPr/>
            <p:nvPr/>
          </p:nvSpPr>
          <p:spPr bwMode="auto">
            <a:xfrm>
              <a:off x="952500" y="4763"/>
              <a:ext cx="152400" cy="908050"/>
            </a:xfrm>
            <a:custGeom>
              <a:avLst/>
              <a:gdLst/>
              <a:ahLst/>
              <a:cxnLst/>
              <a:rect l="0" t="0" r="r" b="b"/>
              <a:pathLst>
                <a:path w="96" h="572">
                  <a:moveTo>
                    <a:pt x="15" y="572"/>
                  </a:moveTo>
                  <a:lnTo>
                    <a:pt x="0" y="572"/>
                  </a:lnTo>
                  <a:lnTo>
                    <a:pt x="0" y="189"/>
                  </a:lnTo>
                  <a:lnTo>
                    <a:pt x="81" y="0"/>
                  </a:lnTo>
                  <a:lnTo>
                    <a:pt x="96" y="6"/>
                  </a:lnTo>
                  <a:lnTo>
                    <a:pt x="15" y="192"/>
                  </a:lnTo>
                  <a:lnTo>
                    <a:pt x="15" y="57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7" name="Freeform 20"/>
            <p:cNvSpPr>
              <a:spLocks noEditPoints="1"/>
            </p:cNvSpPr>
            <p:nvPr/>
          </p:nvSpPr>
          <p:spPr bwMode="auto">
            <a:xfrm>
              <a:off x="86677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2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2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8" name="Freeform 21"/>
            <p:cNvSpPr>
              <a:spLocks noEditPoints="1"/>
            </p:cNvSpPr>
            <p:nvPr/>
          </p:nvSpPr>
          <p:spPr bwMode="auto">
            <a:xfrm>
              <a:off x="890588" y="155416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9" name="Freeform 22"/>
            <p:cNvSpPr/>
            <p:nvPr/>
          </p:nvSpPr>
          <p:spPr bwMode="auto">
            <a:xfrm>
              <a:off x="738188" y="5622925"/>
              <a:ext cx="338138" cy="1216025"/>
            </a:xfrm>
            <a:custGeom>
              <a:avLst/>
              <a:gdLst/>
              <a:ahLst/>
              <a:cxnLst/>
              <a:rect l="0" t="0" r="r" b="b"/>
              <a:pathLst>
                <a:path w="213" h="766">
                  <a:moveTo>
                    <a:pt x="213" y="766"/>
                  </a:moveTo>
                  <a:lnTo>
                    <a:pt x="195" y="766"/>
                  </a:lnTo>
                  <a:lnTo>
                    <a:pt x="195" y="464"/>
                  </a:lnTo>
                  <a:lnTo>
                    <a:pt x="0" y="6"/>
                  </a:lnTo>
                  <a:lnTo>
                    <a:pt x="12" y="0"/>
                  </a:lnTo>
                  <a:lnTo>
                    <a:pt x="213" y="461"/>
                  </a:lnTo>
                  <a:lnTo>
                    <a:pt x="213" y="76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0" name="Freeform 23"/>
            <p:cNvSpPr>
              <a:spLocks noEditPoints="1"/>
            </p:cNvSpPr>
            <p:nvPr/>
          </p:nvSpPr>
          <p:spPr bwMode="auto">
            <a:xfrm>
              <a:off x="647700" y="5480050"/>
              <a:ext cx="157163" cy="157163"/>
            </a:xfrm>
            <a:custGeom>
              <a:avLst/>
              <a:gdLst/>
              <a:ahLst/>
              <a:cxnLst/>
              <a:rect l="0" t="0" r="r" b="b"/>
              <a:pathLst>
                <a:path w="33" h="33">
                  <a:moveTo>
                    <a:pt x="17" y="33"/>
                  </a:moveTo>
                  <a:cubicBezTo>
                    <a:pt x="8" y="33"/>
                    <a:pt x="0" y="26"/>
                    <a:pt x="0" y="17"/>
                  </a:cubicBezTo>
                  <a:cubicBezTo>
                    <a:pt x="0" y="8"/>
                    <a:pt x="8" y="0"/>
                    <a:pt x="17" y="0"/>
                  </a:cubicBezTo>
                  <a:cubicBezTo>
                    <a:pt x="26" y="0"/>
                    <a:pt x="33" y="8"/>
                    <a:pt x="33" y="17"/>
                  </a:cubicBezTo>
                  <a:cubicBezTo>
                    <a:pt x="33" y="26"/>
                    <a:pt x="26" y="33"/>
                    <a:pt x="17" y="33"/>
                  </a:cubicBezTo>
                  <a:close/>
                  <a:moveTo>
                    <a:pt x="17" y="4"/>
                  </a:moveTo>
                  <a:cubicBezTo>
                    <a:pt x="10" y="4"/>
                    <a:pt x="4" y="10"/>
                    <a:pt x="4" y="17"/>
                  </a:cubicBezTo>
                  <a:cubicBezTo>
                    <a:pt x="4" y="24"/>
                    <a:pt x="10" y="29"/>
                    <a:pt x="17" y="29"/>
                  </a:cubicBezTo>
                  <a:cubicBezTo>
                    <a:pt x="23" y="29"/>
                    <a:pt x="29" y="24"/>
                    <a:pt x="29" y="17"/>
                  </a:cubicBezTo>
                  <a:cubicBezTo>
                    <a:pt x="29" y="10"/>
                    <a:pt x="23" y="4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1" name="Freeform 24"/>
            <p:cNvSpPr>
              <a:spLocks noEditPoints="1"/>
            </p:cNvSpPr>
            <p:nvPr/>
          </p:nvSpPr>
          <p:spPr bwMode="auto">
            <a:xfrm>
              <a:off x="6667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2" y="0"/>
                    <a:pt x="40" y="9"/>
                    <a:pt x="40" y="20"/>
                  </a:cubicBezTo>
                  <a:cubicBezTo>
                    <a:pt x="40" y="31"/>
                    <a:pt x="32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2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2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2" name="Freeform 25"/>
            <p:cNvSpPr/>
            <p:nvPr/>
          </p:nvSpPr>
          <p:spPr bwMode="auto">
            <a:xfrm>
              <a:off x="0" y="3897313"/>
              <a:ext cx="133350" cy="266700"/>
            </a:xfrm>
            <a:custGeom>
              <a:avLst/>
              <a:gdLst/>
              <a:ahLst/>
              <a:cxnLst/>
              <a:rect l="0" t="0" r="r" b="b"/>
              <a:pathLst>
                <a:path w="84" h="168">
                  <a:moveTo>
                    <a:pt x="69" y="168"/>
                  </a:moveTo>
                  <a:lnTo>
                    <a:pt x="0" y="6"/>
                  </a:lnTo>
                  <a:lnTo>
                    <a:pt x="12" y="0"/>
                  </a:lnTo>
                  <a:lnTo>
                    <a:pt x="84" y="162"/>
                  </a:lnTo>
                  <a:lnTo>
                    <a:pt x="69" y="16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3" name="Freeform 26"/>
            <p:cNvSpPr>
              <a:spLocks noEditPoints="1"/>
            </p:cNvSpPr>
            <p:nvPr/>
          </p:nvSpPr>
          <p:spPr bwMode="auto">
            <a:xfrm>
              <a:off x="66675" y="4149725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4" name="Freeform 27"/>
            <p:cNvSpPr/>
            <p:nvPr/>
          </p:nvSpPr>
          <p:spPr bwMode="auto">
            <a:xfrm>
              <a:off x="0" y="1644650"/>
              <a:ext cx="133350" cy="269875"/>
            </a:xfrm>
            <a:custGeom>
              <a:avLst/>
              <a:gdLst/>
              <a:ahLst/>
              <a:cxnLst/>
              <a:rect l="0" t="0" r="r" b="b"/>
              <a:pathLst>
                <a:path w="84" h="170">
                  <a:moveTo>
                    <a:pt x="12" y="170"/>
                  </a:moveTo>
                  <a:lnTo>
                    <a:pt x="0" y="164"/>
                  </a:lnTo>
                  <a:lnTo>
                    <a:pt x="69" y="0"/>
                  </a:lnTo>
                  <a:lnTo>
                    <a:pt x="84" y="6"/>
                  </a:lnTo>
                  <a:lnTo>
                    <a:pt x="12" y="17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5" name="Freeform 28"/>
            <p:cNvSpPr>
              <a:spLocks noEditPoints="1"/>
            </p:cNvSpPr>
            <p:nvPr/>
          </p:nvSpPr>
          <p:spPr bwMode="auto">
            <a:xfrm>
              <a:off x="66675" y="146843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6" name="Freeform 29"/>
            <p:cNvSpPr/>
            <p:nvPr/>
          </p:nvSpPr>
          <p:spPr bwMode="auto">
            <a:xfrm>
              <a:off x="695325" y="4763"/>
              <a:ext cx="309563" cy="1558925"/>
            </a:xfrm>
            <a:custGeom>
              <a:avLst/>
              <a:gdLst/>
              <a:ahLst/>
              <a:cxnLst/>
              <a:rect l="0" t="0" r="r" b="b"/>
              <a:pathLst>
                <a:path w="195" h="982">
                  <a:moveTo>
                    <a:pt x="195" y="982"/>
                  </a:moveTo>
                  <a:lnTo>
                    <a:pt x="177" y="982"/>
                  </a:lnTo>
                  <a:lnTo>
                    <a:pt x="177" y="805"/>
                  </a:lnTo>
                  <a:lnTo>
                    <a:pt x="0" y="629"/>
                  </a:lnTo>
                  <a:lnTo>
                    <a:pt x="0" y="0"/>
                  </a:lnTo>
                  <a:lnTo>
                    <a:pt x="18" y="0"/>
                  </a:lnTo>
                  <a:lnTo>
                    <a:pt x="18" y="623"/>
                  </a:lnTo>
                  <a:lnTo>
                    <a:pt x="195" y="796"/>
                  </a:lnTo>
                  <a:lnTo>
                    <a:pt x="195" y="98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7" name="Freeform 30"/>
            <p:cNvSpPr>
              <a:spLocks noEditPoints="1"/>
            </p:cNvSpPr>
            <p:nvPr/>
          </p:nvSpPr>
          <p:spPr bwMode="auto">
            <a:xfrm>
              <a:off x="57150" y="48815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8" name="Freeform 31"/>
            <p:cNvSpPr/>
            <p:nvPr/>
          </p:nvSpPr>
          <p:spPr bwMode="auto">
            <a:xfrm>
              <a:off x="138113" y="5060950"/>
              <a:ext cx="304800" cy="1778000"/>
            </a:xfrm>
            <a:custGeom>
              <a:avLst/>
              <a:gdLst/>
              <a:ahLst/>
              <a:cxnLst/>
              <a:rect l="0" t="0" r="r" b="b"/>
              <a:pathLst>
                <a:path w="192" h="1120">
                  <a:moveTo>
                    <a:pt x="192" y="1120"/>
                  </a:moveTo>
                  <a:lnTo>
                    <a:pt x="177" y="1120"/>
                  </a:lnTo>
                  <a:lnTo>
                    <a:pt x="177" y="360"/>
                  </a:lnTo>
                  <a:lnTo>
                    <a:pt x="0" y="183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77"/>
                  </a:lnTo>
                  <a:lnTo>
                    <a:pt x="192" y="354"/>
                  </a:lnTo>
                  <a:lnTo>
                    <a:pt x="192" y="112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9" name="Freeform 32"/>
            <p:cNvSpPr>
              <a:spLocks noEditPoints="1"/>
            </p:cNvSpPr>
            <p:nvPr/>
          </p:nvSpPr>
          <p:spPr bwMode="auto">
            <a:xfrm>
              <a:off x="561975" y="64309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0" name="Rectangle 33"/>
            <p:cNvSpPr>
              <a:spLocks noChangeArrowheads="1"/>
            </p:cNvSpPr>
            <p:nvPr/>
          </p:nvSpPr>
          <p:spPr bwMode="auto">
            <a:xfrm>
              <a:off x="642938" y="6610350"/>
              <a:ext cx="23813" cy="24288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41" name="Freeform 34"/>
            <p:cNvSpPr>
              <a:spLocks noEditPoints="1"/>
            </p:cNvSpPr>
            <p:nvPr/>
          </p:nvSpPr>
          <p:spPr bwMode="auto">
            <a:xfrm>
              <a:off x="76200" y="64309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2" y="0"/>
                    <a:pt x="40" y="9"/>
                    <a:pt x="40" y="20"/>
                  </a:cubicBezTo>
                  <a:cubicBezTo>
                    <a:pt x="40" y="31"/>
                    <a:pt x="32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2" name="Freeform 35"/>
            <p:cNvSpPr/>
            <p:nvPr/>
          </p:nvSpPr>
          <p:spPr bwMode="auto">
            <a:xfrm>
              <a:off x="0" y="5978525"/>
              <a:ext cx="190500" cy="461963"/>
            </a:xfrm>
            <a:custGeom>
              <a:avLst/>
              <a:gdLst/>
              <a:ahLst/>
              <a:cxnLst/>
              <a:rect l="0" t="0" r="r" b="b"/>
              <a:pathLst>
                <a:path w="120" h="291">
                  <a:moveTo>
                    <a:pt x="120" y="291"/>
                  </a:moveTo>
                  <a:lnTo>
                    <a:pt x="105" y="291"/>
                  </a:lnTo>
                  <a:lnTo>
                    <a:pt x="105" y="114"/>
                  </a:lnTo>
                  <a:lnTo>
                    <a:pt x="0" y="9"/>
                  </a:lnTo>
                  <a:lnTo>
                    <a:pt x="12" y="0"/>
                  </a:lnTo>
                  <a:lnTo>
                    <a:pt x="120" y="108"/>
                  </a:lnTo>
                  <a:lnTo>
                    <a:pt x="120" y="29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3" name="Freeform 36"/>
            <p:cNvSpPr/>
            <p:nvPr/>
          </p:nvSpPr>
          <p:spPr bwMode="auto">
            <a:xfrm>
              <a:off x="1014413" y="1801813"/>
              <a:ext cx="214313" cy="755650"/>
            </a:xfrm>
            <a:custGeom>
              <a:avLst/>
              <a:gdLst/>
              <a:ahLst/>
              <a:cxnLst/>
              <a:rect l="0" t="0" r="r" b="b"/>
              <a:pathLst>
                <a:path w="135" h="476">
                  <a:moveTo>
                    <a:pt x="12" y="476"/>
                  </a:moveTo>
                  <a:lnTo>
                    <a:pt x="0" y="476"/>
                  </a:lnTo>
                  <a:lnTo>
                    <a:pt x="0" y="128"/>
                  </a:lnTo>
                  <a:lnTo>
                    <a:pt x="126" y="0"/>
                  </a:lnTo>
                  <a:lnTo>
                    <a:pt x="135" y="9"/>
                  </a:lnTo>
                  <a:lnTo>
                    <a:pt x="12" y="131"/>
                  </a:lnTo>
                  <a:lnTo>
                    <a:pt x="12" y="47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4" name="Freeform 37"/>
            <p:cNvSpPr>
              <a:spLocks noEditPoints="1"/>
            </p:cNvSpPr>
            <p:nvPr/>
          </p:nvSpPr>
          <p:spPr bwMode="auto">
            <a:xfrm>
              <a:off x="938213" y="2547938"/>
              <a:ext cx="166688" cy="160338"/>
            </a:xfrm>
            <a:custGeom>
              <a:avLst/>
              <a:gdLst/>
              <a:ahLst/>
              <a:cxnLst/>
              <a:rect l="0" t="0" r="r" b="b"/>
              <a:pathLst>
                <a:path w="35" h="34">
                  <a:moveTo>
                    <a:pt x="18" y="34"/>
                  </a:moveTo>
                  <a:cubicBezTo>
                    <a:pt x="8" y="34"/>
                    <a:pt x="0" y="26"/>
                    <a:pt x="0" y="17"/>
                  </a:cubicBezTo>
                  <a:cubicBezTo>
                    <a:pt x="0" y="7"/>
                    <a:pt x="8" y="0"/>
                    <a:pt x="18" y="0"/>
                  </a:cubicBezTo>
                  <a:cubicBezTo>
                    <a:pt x="27" y="0"/>
                    <a:pt x="35" y="7"/>
                    <a:pt x="35" y="17"/>
                  </a:cubicBezTo>
                  <a:cubicBezTo>
                    <a:pt x="35" y="26"/>
                    <a:pt x="27" y="34"/>
                    <a:pt x="18" y="34"/>
                  </a:cubicBezTo>
                  <a:close/>
                  <a:moveTo>
                    <a:pt x="18" y="4"/>
                  </a:moveTo>
                  <a:cubicBezTo>
                    <a:pt x="10" y="4"/>
                    <a:pt x="4" y="10"/>
                    <a:pt x="4" y="17"/>
                  </a:cubicBezTo>
                  <a:cubicBezTo>
                    <a:pt x="4" y="24"/>
                    <a:pt x="10" y="30"/>
                    <a:pt x="18" y="30"/>
                  </a:cubicBezTo>
                  <a:cubicBezTo>
                    <a:pt x="25" y="30"/>
                    <a:pt x="31" y="24"/>
                    <a:pt x="31" y="17"/>
                  </a:cubicBezTo>
                  <a:cubicBezTo>
                    <a:pt x="31" y="10"/>
                    <a:pt x="25" y="4"/>
                    <a:pt x="18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5" name="Freeform 38"/>
            <p:cNvSpPr/>
            <p:nvPr/>
          </p:nvSpPr>
          <p:spPr bwMode="auto">
            <a:xfrm>
              <a:off x="595313" y="4763"/>
              <a:ext cx="638175" cy="4025900"/>
            </a:xfrm>
            <a:custGeom>
              <a:avLst/>
              <a:gdLst/>
              <a:ahLst/>
              <a:cxnLst/>
              <a:rect l="0" t="0" r="r" b="b"/>
              <a:pathLst>
                <a:path w="402" h="2536">
                  <a:moveTo>
                    <a:pt x="402" y="2536"/>
                  </a:moveTo>
                  <a:lnTo>
                    <a:pt x="387" y="2536"/>
                  </a:lnTo>
                  <a:lnTo>
                    <a:pt x="387" y="2311"/>
                  </a:lnTo>
                  <a:lnTo>
                    <a:pt x="0" y="1925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916"/>
                  </a:lnTo>
                  <a:lnTo>
                    <a:pt x="402" y="2302"/>
                  </a:lnTo>
                  <a:lnTo>
                    <a:pt x="402" y="253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6" name="Freeform 39"/>
            <p:cNvSpPr/>
            <p:nvPr/>
          </p:nvSpPr>
          <p:spPr bwMode="auto">
            <a:xfrm>
              <a:off x="1223963" y="1382713"/>
              <a:ext cx="142875" cy="476250"/>
            </a:xfrm>
            <a:custGeom>
              <a:avLst/>
              <a:gdLst/>
              <a:ahLst/>
              <a:cxnLst/>
              <a:rect l="0" t="0" r="r" b="b"/>
              <a:pathLst>
                <a:path w="90" h="300">
                  <a:moveTo>
                    <a:pt x="90" y="300"/>
                  </a:moveTo>
                  <a:lnTo>
                    <a:pt x="78" y="300"/>
                  </a:lnTo>
                  <a:lnTo>
                    <a:pt x="78" y="84"/>
                  </a:lnTo>
                  <a:lnTo>
                    <a:pt x="0" y="9"/>
                  </a:lnTo>
                  <a:lnTo>
                    <a:pt x="9" y="0"/>
                  </a:lnTo>
                  <a:lnTo>
                    <a:pt x="90" y="81"/>
                  </a:lnTo>
                  <a:lnTo>
                    <a:pt x="90" y="30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7" name="Freeform 40"/>
            <p:cNvSpPr>
              <a:spLocks noEditPoints="1"/>
            </p:cNvSpPr>
            <p:nvPr/>
          </p:nvSpPr>
          <p:spPr bwMode="auto">
            <a:xfrm>
              <a:off x="1300163" y="1849438"/>
              <a:ext cx="109538" cy="107950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2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2" y="0"/>
                  </a:cubicBezTo>
                  <a:cubicBezTo>
                    <a:pt x="18" y="0"/>
                    <a:pt x="23" y="5"/>
                    <a:pt x="23" y="12"/>
                  </a:cubicBezTo>
                  <a:cubicBezTo>
                    <a:pt x="23" y="18"/>
                    <a:pt x="18" y="23"/>
                    <a:pt x="12" y="23"/>
                  </a:cubicBezTo>
                  <a:close/>
                  <a:moveTo>
                    <a:pt x="12" y="4"/>
                  </a:moveTo>
                  <a:cubicBezTo>
                    <a:pt x="8" y="4"/>
                    <a:pt x="4" y="8"/>
                    <a:pt x="4" y="12"/>
                  </a:cubicBezTo>
                  <a:cubicBezTo>
                    <a:pt x="4" y="16"/>
                    <a:pt x="8" y="19"/>
                    <a:pt x="12" y="19"/>
                  </a:cubicBezTo>
                  <a:cubicBezTo>
                    <a:pt x="16" y="19"/>
                    <a:pt x="19" y="16"/>
                    <a:pt x="19" y="12"/>
                  </a:cubicBezTo>
                  <a:cubicBezTo>
                    <a:pt x="19" y="8"/>
                    <a:pt x="16" y="4"/>
                    <a:pt x="1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8" name="Freeform 41"/>
            <p:cNvSpPr/>
            <p:nvPr/>
          </p:nvSpPr>
          <p:spPr bwMode="auto">
            <a:xfrm>
              <a:off x="280988" y="3417888"/>
              <a:ext cx="142875" cy="474663"/>
            </a:xfrm>
            <a:custGeom>
              <a:avLst/>
              <a:gdLst/>
              <a:ahLst/>
              <a:cxnLst/>
              <a:rect l="0" t="0" r="r" b="b"/>
              <a:pathLst>
                <a:path w="90" h="299">
                  <a:moveTo>
                    <a:pt x="12" y="299"/>
                  </a:moveTo>
                  <a:lnTo>
                    <a:pt x="0" y="299"/>
                  </a:lnTo>
                  <a:lnTo>
                    <a:pt x="0" y="80"/>
                  </a:lnTo>
                  <a:lnTo>
                    <a:pt x="81" y="0"/>
                  </a:lnTo>
                  <a:lnTo>
                    <a:pt x="90" y="8"/>
                  </a:lnTo>
                  <a:lnTo>
                    <a:pt x="12" y="83"/>
                  </a:lnTo>
                  <a:lnTo>
                    <a:pt x="12" y="29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9" name="Freeform 42"/>
            <p:cNvSpPr>
              <a:spLocks noEditPoints="1"/>
            </p:cNvSpPr>
            <p:nvPr/>
          </p:nvSpPr>
          <p:spPr bwMode="auto">
            <a:xfrm>
              <a:off x="238125" y="3883025"/>
              <a:ext cx="109538" cy="109538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1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1" y="0"/>
                  </a:cubicBezTo>
                  <a:cubicBezTo>
                    <a:pt x="17" y="0"/>
                    <a:pt x="23" y="5"/>
                    <a:pt x="23" y="12"/>
                  </a:cubicBezTo>
                  <a:cubicBezTo>
                    <a:pt x="23" y="18"/>
                    <a:pt x="17" y="23"/>
                    <a:pt x="11" y="23"/>
                  </a:cubicBezTo>
                  <a:close/>
                  <a:moveTo>
                    <a:pt x="11" y="4"/>
                  </a:moveTo>
                  <a:cubicBezTo>
                    <a:pt x="7" y="4"/>
                    <a:pt x="4" y="8"/>
                    <a:pt x="4" y="12"/>
                  </a:cubicBezTo>
                  <a:cubicBezTo>
                    <a:pt x="4" y="16"/>
                    <a:pt x="7" y="19"/>
                    <a:pt x="11" y="19"/>
                  </a:cubicBezTo>
                  <a:cubicBezTo>
                    <a:pt x="15" y="19"/>
                    <a:pt x="19" y="16"/>
                    <a:pt x="19" y="12"/>
                  </a:cubicBezTo>
                  <a:cubicBezTo>
                    <a:pt x="19" y="8"/>
                    <a:pt x="15" y="4"/>
                    <a:pt x="11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0" name="Freeform 43"/>
            <p:cNvSpPr/>
            <p:nvPr/>
          </p:nvSpPr>
          <p:spPr bwMode="auto">
            <a:xfrm>
              <a:off x="4763" y="2166938"/>
              <a:ext cx="114300" cy="452438"/>
            </a:xfrm>
            <a:custGeom>
              <a:avLst/>
              <a:gdLst/>
              <a:ahLst/>
              <a:cxnLst/>
              <a:rect l="0" t="0" r="r" b="b"/>
              <a:pathLst>
                <a:path w="72" h="285">
                  <a:moveTo>
                    <a:pt x="6" y="285"/>
                  </a:moveTo>
                  <a:lnTo>
                    <a:pt x="0" y="276"/>
                  </a:lnTo>
                  <a:lnTo>
                    <a:pt x="60" y="216"/>
                  </a:lnTo>
                  <a:lnTo>
                    <a:pt x="60" y="0"/>
                  </a:lnTo>
                  <a:lnTo>
                    <a:pt x="72" y="0"/>
                  </a:lnTo>
                  <a:lnTo>
                    <a:pt x="72" y="222"/>
                  </a:lnTo>
                  <a:lnTo>
                    <a:pt x="6" y="28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1" name="Freeform 44"/>
            <p:cNvSpPr>
              <a:spLocks noEditPoints="1"/>
            </p:cNvSpPr>
            <p:nvPr/>
          </p:nvSpPr>
          <p:spPr bwMode="auto">
            <a:xfrm>
              <a:off x="52388" y="2066925"/>
              <a:ext cx="109538" cy="109538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2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2" y="0"/>
                  </a:cubicBezTo>
                  <a:cubicBezTo>
                    <a:pt x="18" y="0"/>
                    <a:pt x="23" y="5"/>
                    <a:pt x="23" y="12"/>
                  </a:cubicBezTo>
                  <a:cubicBezTo>
                    <a:pt x="23" y="18"/>
                    <a:pt x="18" y="23"/>
                    <a:pt x="12" y="23"/>
                  </a:cubicBezTo>
                  <a:close/>
                  <a:moveTo>
                    <a:pt x="12" y="4"/>
                  </a:moveTo>
                  <a:cubicBezTo>
                    <a:pt x="8" y="4"/>
                    <a:pt x="4" y="8"/>
                    <a:pt x="4" y="12"/>
                  </a:cubicBezTo>
                  <a:cubicBezTo>
                    <a:pt x="4" y="16"/>
                    <a:pt x="8" y="19"/>
                    <a:pt x="12" y="19"/>
                  </a:cubicBezTo>
                  <a:cubicBezTo>
                    <a:pt x="16" y="19"/>
                    <a:pt x="19" y="16"/>
                    <a:pt x="19" y="12"/>
                  </a:cubicBezTo>
                  <a:cubicBezTo>
                    <a:pt x="19" y="8"/>
                    <a:pt x="16" y="4"/>
                    <a:pt x="1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2" name="Rectangle 45"/>
            <p:cNvSpPr>
              <a:spLocks noChangeArrowheads="1"/>
            </p:cNvSpPr>
            <p:nvPr/>
          </p:nvSpPr>
          <p:spPr bwMode="auto">
            <a:xfrm>
              <a:off x="1228725" y="4662488"/>
              <a:ext cx="23813" cy="2181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53" name="Freeform 46"/>
            <p:cNvSpPr/>
            <p:nvPr/>
          </p:nvSpPr>
          <p:spPr bwMode="auto">
            <a:xfrm>
              <a:off x="1319213" y="5041900"/>
              <a:ext cx="371475" cy="1801813"/>
            </a:xfrm>
            <a:custGeom>
              <a:avLst/>
              <a:gdLst/>
              <a:ahLst/>
              <a:cxnLst/>
              <a:rect l="0" t="0" r="r" b="b"/>
              <a:pathLst>
                <a:path w="234" h="1135">
                  <a:moveTo>
                    <a:pt x="15" y="1135"/>
                  </a:moveTo>
                  <a:lnTo>
                    <a:pt x="0" y="1135"/>
                  </a:lnTo>
                  <a:lnTo>
                    <a:pt x="0" y="515"/>
                  </a:lnTo>
                  <a:lnTo>
                    <a:pt x="0" y="512"/>
                  </a:lnTo>
                  <a:lnTo>
                    <a:pt x="219" y="0"/>
                  </a:lnTo>
                  <a:lnTo>
                    <a:pt x="234" y="6"/>
                  </a:lnTo>
                  <a:lnTo>
                    <a:pt x="15" y="518"/>
                  </a:lnTo>
                  <a:lnTo>
                    <a:pt x="15" y="11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4" name="Freeform 47"/>
            <p:cNvSpPr>
              <a:spLocks noEditPoints="1"/>
            </p:cNvSpPr>
            <p:nvPr/>
          </p:nvSpPr>
          <p:spPr bwMode="auto">
            <a:xfrm>
              <a:off x="1147763" y="44815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5" name="Freeform 48"/>
            <p:cNvSpPr/>
            <p:nvPr/>
          </p:nvSpPr>
          <p:spPr bwMode="auto">
            <a:xfrm>
              <a:off x="819150" y="3983038"/>
              <a:ext cx="347663" cy="2860675"/>
            </a:xfrm>
            <a:custGeom>
              <a:avLst/>
              <a:gdLst/>
              <a:ahLst/>
              <a:cxnLst/>
              <a:rect l="0" t="0" r="r" b="b"/>
              <a:pathLst>
                <a:path w="219" h="1802">
                  <a:moveTo>
                    <a:pt x="219" y="1802"/>
                  </a:moveTo>
                  <a:lnTo>
                    <a:pt x="201" y="1802"/>
                  </a:lnTo>
                  <a:lnTo>
                    <a:pt x="201" y="1185"/>
                  </a:lnTo>
                  <a:lnTo>
                    <a:pt x="0" y="3"/>
                  </a:lnTo>
                  <a:lnTo>
                    <a:pt x="15" y="0"/>
                  </a:lnTo>
                  <a:lnTo>
                    <a:pt x="219" y="1185"/>
                  </a:lnTo>
                  <a:lnTo>
                    <a:pt x="219" y="180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6" name="Freeform 49"/>
            <p:cNvSpPr>
              <a:spLocks noEditPoints="1"/>
            </p:cNvSpPr>
            <p:nvPr/>
          </p:nvSpPr>
          <p:spPr bwMode="auto">
            <a:xfrm>
              <a:off x="728663" y="3806825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7" name="Freeform 50"/>
            <p:cNvSpPr>
              <a:spLocks noEditPoints="1"/>
            </p:cNvSpPr>
            <p:nvPr/>
          </p:nvSpPr>
          <p:spPr bwMode="auto">
            <a:xfrm>
              <a:off x="1624013" y="4867275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8" name="Freeform 51"/>
            <p:cNvSpPr/>
            <p:nvPr/>
          </p:nvSpPr>
          <p:spPr bwMode="auto">
            <a:xfrm>
              <a:off x="1404938" y="5422900"/>
              <a:ext cx="371475" cy="1425575"/>
            </a:xfrm>
            <a:custGeom>
              <a:avLst/>
              <a:gdLst/>
              <a:ahLst/>
              <a:cxnLst/>
              <a:rect l="0" t="0" r="r" b="b"/>
              <a:pathLst>
                <a:path w="234" h="898">
                  <a:moveTo>
                    <a:pt x="18" y="898"/>
                  </a:moveTo>
                  <a:lnTo>
                    <a:pt x="0" y="898"/>
                  </a:lnTo>
                  <a:lnTo>
                    <a:pt x="0" y="515"/>
                  </a:lnTo>
                  <a:lnTo>
                    <a:pt x="0" y="512"/>
                  </a:lnTo>
                  <a:lnTo>
                    <a:pt x="222" y="0"/>
                  </a:lnTo>
                  <a:lnTo>
                    <a:pt x="234" y="6"/>
                  </a:lnTo>
                  <a:lnTo>
                    <a:pt x="18" y="518"/>
                  </a:lnTo>
                  <a:lnTo>
                    <a:pt x="18" y="89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9" name="Freeform 52"/>
            <p:cNvSpPr/>
            <p:nvPr/>
          </p:nvSpPr>
          <p:spPr bwMode="auto">
            <a:xfrm>
              <a:off x="1666875" y="5945188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15" y="575"/>
                  </a:moveTo>
                  <a:lnTo>
                    <a:pt x="0" y="569"/>
                  </a:lnTo>
                  <a:lnTo>
                    <a:pt x="81" y="383"/>
                  </a:lnTo>
                  <a:lnTo>
                    <a:pt x="81" y="0"/>
                  </a:lnTo>
                  <a:lnTo>
                    <a:pt x="96" y="0"/>
                  </a:lnTo>
                  <a:lnTo>
                    <a:pt x="96" y="386"/>
                  </a:lnTo>
                  <a:lnTo>
                    <a:pt x="15" y="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0" name="Freeform 53"/>
            <p:cNvSpPr>
              <a:spLocks noEditPoints="1"/>
            </p:cNvSpPr>
            <p:nvPr/>
          </p:nvSpPr>
          <p:spPr bwMode="auto">
            <a:xfrm>
              <a:off x="1709738" y="52466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1" name="Freeform 54"/>
            <p:cNvSpPr>
              <a:spLocks noEditPoints="1"/>
            </p:cNvSpPr>
            <p:nvPr/>
          </p:nvSpPr>
          <p:spPr bwMode="auto">
            <a:xfrm>
              <a:off x="1709738" y="57642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2" name="Freeform 55"/>
            <p:cNvSpPr/>
            <p:nvPr/>
          </p:nvSpPr>
          <p:spPr bwMode="auto">
            <a:xfrm>
              <a:off x="1766888" y="6330950"/>
              <a:ext cx="419100" cy="527050"/>
            </a:xfrm>
            <a:custGeom>
              <a:avLst/>
              <a:gdLst/>
              <a:ahLst/>
              <a:cxnLst/>
              <a:rect l="0" t="0" r="r" b="b"/>
              <a:pathLst>
                <a:path w="264" h="332">
                  <a:moveTo>
                    <a:pt x="12" y="332"/>
                  </a:moveTo>
                  <a:lnTo>
                    <a:pt x="0" y="326"/>
                  </a:lnTo>
                  <a:lnTo>
                    <a:pt x="45" y="206"/>
                  </a:lnTo>
                  <a:lnTo>
                    <a:pt x="255" y="0"/>
                  </a:lnTo>
                  <a:lnTo>
                    <a:pt x="264" y="12"/>
                  </a:lnTo>
                  <a:lnTo>
                    <a:pt x="60" y="215"/>
                  </a:lnTo>
                  <a:lnTo>
                    <a:pt x="12" y="33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3" name="Freeform 56"/>
            <p:cNvSpPr>
              <a:spLocks noEditPoints="1"/>
            </p:cNvSpPr>
            <p:nvPr/>
          </p:nvSpPr>
          <p:spPr bwMode="auto">
            <a:xfrm>
              <a:off x="2147888" y="6221413"/>
              <a:ext cx="157163" cy="147638"/>
            </a:xfrm>
            <a:custGeom>
              <a:avLst/>
              <a:gdLst/>
              <a:ahLst/>
              <a:cxnLst/>
              <a:rect l="0" t="0" r="r" b="b"/>
              <a:pathLst>
                <a:path w="33" h="31">
                  <a:moveTo>
                    <a:pt x="16" y="31"/>
                  </a:moveTo>
                  <a:cubicBezTo>
                    <a:pt x="12" y="31"/>
                    <a:pt x="8" y="29"/>
                    <a:pt x="5" y="26"/>
                  </a:cubicBezTo>
                  <a:cubicBezTo>
                    <a:pt x="2" y="24"/>
                    <a:pt x="0" y="20"/>
                    <a:pt x="0" y="15"/>
                  </a:cubicBezTo>
                  <a:cubicBezTo>
                    <a:pt x="0" y="11"/>
                    <a:pt x="2" y="7"/>
                    <a:pt x="5" y="4"/>
                  </a:cubicBezTo>
                  <a:cubicBezTo>
                    <a:pt x="8" y="1"/>
                    <a:pt x="12" y="0"/>
                    <a:pt x="16" y="0"/>
                  </a:cubicBezTo>
                  <a:cubicBezTo>
                    <a:pt x="20" y="0"/>
                    <a:pt x="24" y="1"/>
                    <a:pt x="27" y="4"/>
                  </a:cubicBezTo>
                  <a:cubicBezTo>
                    <a:pt x="33" y="10"/>
                    <a:pt x="33" y="20"/>
                    <a:pt x="27" y="26"/>
                  </a:cubicBezTo>
                  <a:cubicBezTo>
                    <a:pt x="24" y="29"/>
                    <a:pt x="20" y="31"/>
                    <a:pt x="16" y="31"/>
                  </a:cubicBezTo>
                  <a:close/>
                  <a:moveTo>
                    <a:pt x="16" y="4"/>
                  </a:moveTo>
                  <a:cubicBezTo>
                    <a:pt x="13" y="4"/>
                    <a:pt x="10" y="5"/>
                    <a:pt x="8" y="7"/>
                  </a:cubicBezTo>
                  <a:cubicBezTo>
                    <a:pt x="6" y="9"/>
                    <a:pt x="4" y="12"/>
                    <a:pt x="4" y="15"/>
                  </a:cubicBezTo>
                  <a:cubicBezTo>
                    <a:pt x="4" y="19"/>
                    <a:pt x="6" y="21"/>
                    <a:pt x="8" y="24"/>
                  </a:cubicBezTo>
                  <a:cubicBezTo>
                    <a:pt x="10" y="26"/>
                    <a:pt x="13" y="27"/>
                    <a:pt x="16" y="27"/>
                  </a:cubicBezTo>
                  <a:cubicBezTo>
                    <a:pt x="19" y="27"/>
                    <a:pt x="22" y="26"/>
                    <a:pt x="24" y="24"/>
                  </a:cubicBezTo>
                  <a:cubicBezTo>
                    <a:pt x="29" y="19"/>
                    <a:pt x="29" y="12"/>
                    <a:pt x="24" y="7"/>
                  </a:cubicBezTo>
                  <a:cubicBezTo>
                    <a:pt x="22" y="5"/>
                    <a:pt x="19" y="4"/>
                    <a:pt x="16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4" name="Freeform 57"/>
            <p:cNvSpPr/>
            <p:nvPr/>
          </p:nvSpPr>
          <p:spPr bwMode="auto">
            <a:xfrm>
              <a:off x="504825" y="9525"/>
              <a:ext cx="233363" cy="5103813"/>
            </a:xfrm>
            <a:custGeom>
              <a:avLst/>
              <a:gdLst/>
              <a:ahLst/>
              <a:cxnLst/>
              <a:rect l="0" t="0" r="r" b="b"/>
              <a:pathLst>
                <a:path w="147" h="3215">
                  <a:moveTo>
                    <a:pt x="132" y="3215"/>
                  </a:moveTo>
                  <a:lnTo>
                    <a:pt x="129" y="2754"/>
                  </a:lnTo>
                  <a:lnTo>
                    <a:pt x="0" y="1901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898"/>
                  </a:lnTo>
                  <a:lnTo>
                    <a:pt x="144" y="2754"/>
                  </a:lnTo>
                  <a:lnTo>
                    <a:pt x="147" y="3215"/>
                  </a:lnTo>
                  <a:lnTo>
                    <a:pt x="132" y="321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5" name="Freeform 58"/>
            <p:cNvSpPr>
              <a:spLocks noEditPoints="1"/>
            </p:cNvSpPr>
            <p:nvPr/>
          </p:nvSpPr>
          <p:spPr bwMode="auto">
            <a:xfrm>
              <a:off x="633413" y="5103813"/>
              <a:ext cx="185738" cy="185738"/>
            </a:xfrm>
            <a:custGeom>
              <a:avLst/>
              <a:gdLst/>
              <a:ahLst/>
              <a:cxnLst/>
              <a:rect l="0" t="0" r="r" b="b"/>
              <a:pathLst>
                <a:path w="39" h="39">
                  <a:moveTo>
                    <a:pt x="20" y="39"/>
                  </a:moveTo>
                  <a:cubicBezTo>
                    <a:pt x="9" y="39"/>
                    <a:pt x="0" y="30"/>
                    <a:pt x="0" y="19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0" y="0"/>
                    <a:pt x="39" y="9"/>
                    <a:pt x="39" y="19"/>
                  </a:cubicBezTo>
                  <a:cubicBezTo>
                    <a:pt x="39" y="30"/>
                    <a:pt x="30" y="39"/>
                    <a:pt x="20" y="39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19"/>
                  </a:cubicBezTo>
                  <a:cubicBezTo>
                    <a:pt x="4" y="28"/>
                    <a:pt x="11" y="35"/>
                    <a:pt x="20" y="35"/>
                  </a:cubicBezTo>
                  <a:cubicBezTo>
                    <a:pt x="28" y="35"/>
                    <a:pt x="35" y="28"/>
                    <a:pt x="35" y="19"/>
                  </a:cubicBezTo>
                  <a:cubicBezTo>
                    <a:pt x="35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407319" y="841772"/>
            <a:ext cx="6593681" cy="1790700"/>
          </a:xfrm>
        </p:spPr>
        <p:txBody>
          <a:bodyPr anchor="b">
            <a:normAutofit/>
          </a:bodyPr>
          <a:lstStyle>
            <a:lvl1pPr algn="l">
              <a:defRPr sz="3600"/>
            </a:lvl1pPr>
          </a:lstStyle>
          <a:p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07319" y="2701528"/>
            <a:ext cx="6593681" cy="1241822"/>
          </a:xfrm>
        </p:spPr>
        <p:txBody>
          <a:bodyPr>
            <a:normAutofit/>
          </a:bodyPr>
          <a:lstStyle>
            <a:lvl1pPr marL="0" indent="0" algn="l">
              <a:buNone/>
              <a:defRPr sz="1500" cap="all" baseline="0">
                <a:solidFill>
                  <a:schemeClr val="tx2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uk-UA"/>
              <a:t>Клацніть, щоб редагувати стиль зразка підзаголовка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5308133" y="4057651"/>
            <a:ext cx="2057400" cy="273844"/>
          </a:xfrm>
        </p:spPr>
        <p:txBody>
          <a:bodyPr/>
          <a:lstStyle/>
          <a:p>
            <a:fld id="{72193EF1-655D-4F42-B5F3-E8F71684BE0A}" type="datetimeFigureOut">
              <a:rPr lang="ru-RU" smtClean="0"/>
              <a:pPr/>
              <a:t>01.02.2026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407318" y="4057651"/>
            <a:ext cx="3843665" cy="273844"/>
          </a:xfrm>
        </p:spPr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422684" y="4057650"/>
            <a:ext cx="578317" cy="273844"/>
          </a:xfrm>
        </p:spPr>
        <p:txBody>
          <a:bodyPr/>
          <a:lstStyle/>
          <a:p>
            <a:fld id="{6675C261-6723-4A15-8EA8-202C8F9E7CE4}" type="slidenum">
              <a:rPr lang="ru-RU" smtClean="0"/>
              <a:pPr/>
              <a:t>‹№›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0552815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Назва та вмі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193EF1-655D-4F42-B5F3-E8F71684BE0A}" type="datetimeFigureOut">
              <a:rPr lang="ru-RU" smtClean="0"/>
              <a:pPr/>
              <a:t>01.02.2026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75C261-6723-4A15-8EA8-202C8F9E7CE4}" type="slidenum">
              <a:rPr lang="ru-RU" smtClean="0"/>
              <a:pPr/>
              <a:t>‹№›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7118710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Назва розділ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6058" y="1064420"/>
            <a:ext cx="7429500" cy="2139553"/>
          </a:xfrm>
        </p:spPr>
        <p:txBody>
          <a:bodyPr anchor="b">
            <a:normAutofit/>
          </a:bodyPr>
          <a:lstStyle>
            <a:lvl1pPr>
              <a:defRPr sz="2700"/>
            </a:lvl1pPr>
          </a:lstStyle>
          <a:p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56058" y="3318272"/>
            <a:ext cx="7429500" cy="1031082"/>
          </a:xfrm>
        </p:spPr>
        <p:txBody>
          <a:bodyPr>
            <a:normAutofit/>
          </a:bodyPr>
          <a:lstStyle>
            <a:lvl1pPr marL="0" indent="0">
              <a:buNone/>
              <a:defRPr sz="1350" cap="all" baseline="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193EF1-655D-4F42-B5F3-E8F71684BE0A}" type="datetimeFigureOut">
              <a:rPr lang="ru-RU" smtClean="0"/>
              <a:pPr/>
              <a:t>01.02.2026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75C261-6723-4A15-8EA8-202C8F9E7CE4}" type="slidenum">
              <a:rPr lang="ru-RU" smtClean="0"/>
              <a:pPr/>
              <a:t>‹№›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0555331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’єкт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56058" y="1687114"/>
            <a:ext cx="3658792" cy="2656286"/>
          </a:xfrm>
        </p:spPr>
        <p:txBody>
          <a:bodyPr/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1" y="1687114"/>
            <a:ext cx="3656408" cy="2656286"/>
          </a:xfrm>
        </p:spPr>
        <p:txBody>
          <a:bodyPr/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193EF1-655D-4F42-B5F3-E8F71684BE0A}" type="datetimeFigureOut">
              <a:rPr lang="ru-RU" smtClean="0"/>
              <a:pPr/>
              <a:t>01.02.2026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75C261-6723-4A15-8EA8-202C8F9E7CE4}" type="slidenum">
              <a:rPr lang="ru-RU" smtClean="0"/>
              <a:pPr/>
              <a:t>‹№›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0361343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Порівнянн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6058" y="464345"/>
            <a:ext cx="7429500" cy="1108471"/>
          </a:xfrm>
        </p:spPr>
        <p:txBody>
          <a:bodyPr/>
          <a:lstStyle/>
          <a:p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7515" y="1687115"/>
            <a:ext cx="3487337" cy="617934"/>
          </a:xfrm>
        </p:spPr>
        <p:txBody>
          <a:bodyPr anchor="b"/>
          <a:lstStyle>
            <a:lvl1pPr marL="0" indent="0">
              <a:lnSpc>
                <a:spcPct val="90000"/>
              </a:lnSpc>
              <a:buNone/>
              <a:defRPr sz="1800" b="0" cap="all" baseline="0">
                <a:solidFill>
                  <a:schemeClr val="tx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56058" y="2305048"/>
            <a:ext cx="3658793" cy="2038351"/>
          </a:xfrm>
        </p:spPr>
        <p:txBody>
          <a:bodyPr/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800606" y="1687114"/>
            <a:ext cx="3484952" cy="617934"/>
          </a:xfrm>
        </p:spPr>
        <p:txBody>
          <a:bodyPr anchor="b"/>
          <a:lstStyle>
            <a:lvl1pPr marL="0" indent="0">
              <a:lnSpc>
                <a:spcPct val="90000"/>
              </a:lnSpc>
              <a:buNone/>
              <a:defRPr sz="1800" b="0" cap="all" baseline="0">
                <a:solidFill>
                  <a:schemeClr val="tx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305048"/>
            <a:ext cx="3656408" cy="2038351"/>
          </a:xfrm>
        </p:spPr>
        <p:txBody>
          <a:bodyPr/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193EF1-655D-4F42-B5F3-E8F71684BE0A}" type="datetimeFigureOut">
              <a:rPr lang="ru-RU" smtClean="0"/>
              <a:pPr/>
              <a:t>01.02.2026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75C261-6723-4A15-8EA8-202C8F9E7CE4}" type="slidenum">
              <a:rPr lang="ru-RU" smtClean="0"/>
              <a:pPr/>
              <a:t>‹№›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247707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Лише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193EF1-655D-4F42-B5F3-E8F71684BE0A}" type="datetimeFigureOut">
              <a:rPr lang="ru-RU" smtClean="0"/>
              <a:pPr/>
              <a:t>01.02.2026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75C261-6723-4A15-8EA8-202C8F9E7CE4}" type="slidenum">
              <a:rPr lang="ru-RU" smtClean="0"/>
              <a:pPr/>
              <a:t>‹№›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0881463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и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193EF1-655D-4F42-B5F3-E8F71684BE0A}" type="datetimeFigureOut">
              <a:rPr lang="ru-RU" smtClean="0"/>
              <a:pPr/>
              <a:t>01.02.2026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75C261-6723-4A15-8EA8-202C8F9E7CE4}" type="slidenum">
              <a:rPr lang="ru-RU" smtClean="0"/>
              <a:pPr/>
              <a:t>‹№›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1613554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Вміст і пі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0029" y="457201"/>
            <a:ext cx="2892028" cy="1229913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67150" y="444499"/>
            <a:ext cx="4418407" cy="3898901"/>
          </a:xfrm>
        </p:spPr>
        <p:txBody>
          <a:bodyPr anchor="ctr"/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60029" y="1687114"/>
            <a:ext cx="2892028" cy="2656286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193EF1-655D-4F42-B5F3-E8F71684BE0A}" type="datetimeFigureOut">
              <a:rPr lang="ru-RU" smtClean="0"/>
              <a:pPr/>
              <a:t>01.02.2026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75C261-6723-4A15-8EA8-202C8F9E7CE4}" type="slidenum">
              <a:rPr lang="ru-RU" smtClean="0"/>
              <a:pPr/>
              <a:t>‹№›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6925389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і пі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6060" y="457200"/>
            <a:ext cx="4450881" cy="1229915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535541" y="457201"/>
            <a:ext cx="2750018" cy="3886199"/>
          </a:xfrm>
          <a:prstGeom prst="round2DiagRect">
            <a:avLst>
              <a:gd name="adj1" fmla="val 5608"/>
              <a:gd name="adj2" fmla="val 0"/>
            </a:avLst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uk-UA"/>
              <a:t>Клацніть піктограму, щоб додати зображення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56058" y="1687114"/>
            <a:ext cx="4450883" cy="2656286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193EF1-655D-4F42-B5F3-E8F71684BE0A}" type="datetimeFigureOut">
              <a:rPr lang="ru-RU" smtClean="0"/>
              <a:pPr/>
              <a:t>01.02.2026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75C261-6723-4A15-8EA8-202C8F9E7CE4}" type="slidenum">
              <a:rPr lang="ru-RU" smtClean="0"/>
              <a:pPr/>
              <a:t>‹№›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3848825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 фотографія з підписо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6058" y="3228499"/>
            <a:ext cx="7434266" cy="614516"/>
          </a:xfrm>
        </p:spPr>
        <p:txBody>
          <a:bodyPr anchor="b">
            <a:normAutofit/>
          </a:bodyPr>
          <a:lstStyle>
            <a:lvl1pPr>
              <a:defRPr sz="2400"/>
            </a:lvl1pPr>
          </a:lstStyle>
          <a:p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56058" y="454819"/>
            <a:ext cx="7434266" cy="2474834"/>
          </a:xfrm>
          <a:prstGeom prst="round2DiagRect">
            <a:avLst>
              <a:gd name="adj1" fmla="val 4860"/>
              <a:gd name="adj2" fmla="val 0"/>
            </a:avLst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2400"/>
            </a:lvl1pPr>
          </a:lstStyle>
          <a:p>
            <a:pPr marL="0" lvl="0" indent="0">
              <a:buNone/>
            </a:pPr>
            <a:r>
              <a:rPr lang="uk-UA"/>
              <a:t>Клацніть піктограму, щоб додати зображення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56024" y="3843015"/>
            <a:ext cx="7433144" cy="51185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193EF1-655D-4F42-B5F3-E8F71684BE0A}" type="datetimeFigureOut">
              <a:rPr lang="ru-RU" smtClean="0"/>
              <a:pPr/>
              <a:t>01.02.2026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75C261-6723-4A15-8EA8-202C8F9E7CE4}" type="slidenum">
              <a:rPr lang="ru-RU" smtClean="0"/>
              <a:pPr/>
              <a:t>‹№›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4553110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Назва та пі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6093" y="457200"/>
            <a:ext cx="7429466" cy="2571750"/>
          </a:xfrm>
        </p:spPr>
        <p:txBody>
          <a:bodyPr anchor="ctr">
            <a:normAutofit/>
          </a:bodyPr>
          <a:lstStyle>
            <a:lvl1pPr>
              <a:defRPr sz="2700"/>
            </a:lvl1pPr>
          </a:lstStyle>
          <a:p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56058" y="3314700"/>
            <a:ext cx="7428344" cy="1028699"/>
          </a:xfrm>
        </p:spPr>
        <p:txBody>
          <a:bodyPr anchor="ctr">
            <a:normAutofit/>
          </a:bodyPr>
          <a:lstStyle>
            <a:lvl1pPr marL="0" indent="0">
              <a:buNone/>
              <a:defRPr sz="135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193EF1-655D-4F42-B5F3-E8F71684BE0A}" type="datetimeFigureOut">
              <a:rPr lang="ru-RU" smtClean="0"/>
              <a:pPr/>
              <a:t>01.02.2026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75C261-6723-4A15-8EA8-202C8F9E7CE4}" type="slidenum">
              <a:rPr lang="ru-RU" smtClean="0"/>
              <a:pPr/>
              <a:t>‹№›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684565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з підписо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84659" y="457200"/>
            <a:ext cx="6977064" cy="2061322"/>
          </a:xfrm>
        </p:spPr>
        <p:txBody>
          <a:bodyPr anchor="ctr">
            <a:normAutofit/>
          </a:bodyPr>
          <a:lstStyle>
            <a:lvl1pPr>
              <a:defRPr sz="2700"/>
            </a:lvl1pPr>
          </a:lstStyle>
          <a:p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290484" y="2524168"/>
            <a:ext cx="6564224" cy="411726"/>
          </a:xfrm>
        </p:spPr>
        <p:txBody>
          <a:bodyPr anchor="t">
            <a:normAutofit/>
          </a:bodyPr>
          <a:lstStyle>
            <a:lvl1pPr marL="0" indent="0">
              <a:buNone/>
              <a:defRPr sz="105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56058" y="3232439"/>
            <a:ext cx="7429502" cy="1117122"/>
          </a:xfrm>
        </p:spPr>
        <p:txBody>
          <a:bodyPr anchor="ctr">
            <a:normAutofit/>
          </a:bodyPr>
          <a:lstStyle>
            <a:lvl1pPr marL="0" indent="0">
              <a:buNone/>
              <a:defRPr sz="135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193EF1-655D-4F42-B5F3-E8F71684BE0A}" type="datetimeFigureOut">
              <a:rPr lang="ru-RU" smtClean="0"/>
              <a:pPr/>
              <a:t>01.02.2026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75C261-6723-4A15-8EA8-202C8F9E7CE4}" type="slidenum">
              <a:rPr lang="ru-RU" smtClean="0"/>
              <a:pPr/>
              <a:t>‹№›</a:t>
            </a:fld>
            <a:endParaRPr lang="ru-RU"/>
          </a:p>
        </p:txBody>
      </p:sp>
      <p:sp>
        <p:nvSpPr>
          <p:cNvPr id="60" name="TextBox 59"/>
          <p:cNvSpPr txBox="1"/>
          <p:nvPr/>
        </p:nvSpPr>
        <p:spPr>
          <a:xfrm>
            <a:off x="677634" y="549295"/>
            <a:ext cx="457200" cy="438582"/>
          </a:xfrm>
          <a:prstGeom prst="rect">
            <a:avLst/>
          </a:prstGeom>
        </p:spPr>
        <p:txBody>
          <a:bodyPr vert="horz" lIns="68580" tIns="34290" rIns="68580" bIns="3429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Trebuchet MS"/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6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61" name="TextBox 60"/>
          <p:cNvSpPr txBox="1"/>
          <p:nvPr/>
        </p:nvSpPr>
        <p:spPr>
          <a:xfrm>
            <a:off x="7903028" y="2073729"/>
            <a:ext cx="457200" cy="438582"/>
          </a:xfrm>
          <a:prstGeom prst="rect">
            <a:avLst/>
          </a:prstGeom>
        </p:spPr>
        <p:txBody>
          <a:bodyPr vert="horz" lIns="68580" tIns="34290" rIns="68580" bIns="3429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Trebuchet MS"/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6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93587809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ка назв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6058" y="1600531"/>
            <a:ext cx="7429501" cy="1883876"/>
          </a:xfrm>
        </p:spPr>
        <p:txBody>
          <a:bodyPr anchor="b">
            <a:normAutofit/>
          </a:bodyPr>
          <a:lstStyle>
            <a:lvl1pPr>
              <a:defRPr sz="2700"/>
            </a:lvl1pPr>
          </a:lstStyle>
          <a:p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56023" y="3493241"/>
            <a:ext cx="7428379" cy="855483"/>
          </a:xfrm>
        </p:spPr>
        <p:txBody>
          <a:bodyPr anchor="t">
            <a:normAutofit/>
          </a:bodyPr>
          <a:lstStyle>
            <a:lvl1pPr marL="0" indent="0">
              <a:buNone/>
              <a:defRPr sz="135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193EF1-655D-4F42-B5F3-E8F71684BE0A}" type="datetimeFigureOut">
              <a:rPr lang="ru-RU" smtClean="0"/>
              <a:pPr/>
              <a:t>01.02.2026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75C261-6723-4A15-8EA8-202C8F9E7CE4}" type="slidenum">
              <a:rPr lang="ru-RU" smtClean="0"/>
              <a:pPr/>
              <a:t>‹№›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8122355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колонк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856060" y="457200"/>
            <a:ext cx="7429499" cy="1428750"/>
          </a:xfrm>
        </p:spPr>
        <p:txBody>
          <a:bodyPr/>
          <a:lstStyle/>
          <a:p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856058" y="2005847"/>
            <a:ext cx="2397674" cy="514350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1800" b="0" cap="all" baseline="0">
                <a:solidFill>
                  <a:schemeClr val="tx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845939" y="2520197"/>
            <a:ext cx="2406551" cy="1823202"/>
          </a:xfrm>
        </p:spPr>
        <p:txBody>
          <a:bodyPr anchor="t">
            <a:normAutofit/>
          </a:bodyPr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386075" y="2008226"/>
            <a:ext cx="2388289" cy="514350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1800" b="0" cap="all" baseline="0">
                <a:solidFill>
                  <a:schemeClr val="tx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3378160" y="2522576"/>
            <a:ext cx="2396873" cy="1823202"/>
          </a:xfrm>
        </p:spPr>
        <p:txBody>
          <a:bodyPr anchor="t">
            <a:normAutofit/>
          </a:bodyPr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5889332" y="2005847"/>
            <a:ext cx="2396226" cy="514350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1800" b="0" cap="all" baseline="0">
                <a:solidFill>
                  <a:schemeClr val="tx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5889332" y="2520197"/>
            <a:ext cx="2396226" cy="1823202"/>
          </a:xfrm>
        </p:spPr>
        <p:txBody>
          <a:bodyPr anchor="t">
            <a:normAutofit/>
          </a:bodyPr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193EF1-655D-4F42-B5F3-E8F71684BE0A}" type="datetimeFigureOut">
              <a:rPr lang="ru-RU" smtClean="0"/>
              <a:pPr/>
              <a:t>01.02.2026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75C261-6723-4A15-8EA8-202C8F9E7CE4}" type="slidenum">
              <a:rPr lang="ru-RU" smtClean="0"/>
              <a:pPr/>
              <a:t>‹№›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313570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колонки з малюнкам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856059" y="457200"/>
            <a:ext cx="7429499" cy="1428750"/>
          </a:xfrm>
        </p:spPr>
        <p:txBody>
          <a:bodyPr/>
          <a:lstStyle/>
          <a:p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856060" y="3303447"/>
            <a:ext cx="2396430" cy="432197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1500" b="0" cap="all" baseline="0">
                <a:solidFill>
                  <a:schemeClr val="tx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856060" y="2000249"/>
            <a:ext cx="2396430" cy="1143000"/>
          </a:xfrm>
          <a:prstGeom prst="round2DiagRect">
            <a:avLst/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1500" dirty="0"/>
            </a:lvl1pPr>
          </a:lstStyle>
          <a:p>
            <a:pPr marL="0" lvl="0" indent="0">
              <a:buNone/>
            </a:pPr>
            <a:r>
              <a:rPr lang="uk-UA"/>
              <a:t>Клацніть піктограму, щоб додати зображення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856060" y="3735644"/>
            <a:ext cx="2396430" cy="613382"/>
          </a:xfrm>
        </p:spPr>
        <p:txBody>
          <a:bodyPr anchor="t">
            <a:normAutofit/>
          </a:bodyPr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366790" y="3303447"/>
            <a:ext cx="2400300" cy="432197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1500" b="0" cap="all" baseline="0">
                <a:solidFill>
                  <a:schemeClr val="tx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366790" y="2000249"/>
            <a:ext cx="2399205" cy="1143000"/>
          </a:xfrm>
          <a:prstGeom prst="round2DiagRect">
            <a:avLst/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1500" dirty="0"/>
            </a:lvl1pPr>
          </a:lstStyle>
          <a:p>
            <a:pPr marL="0" lvl="0" indent="0">
              <a:buNone/>
            </a:pPr>
            <a:r>
              <a:rPr lang="uk-UA"/>
              <a:t>Клацніть піктограму, щоб додати зображення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3365695" y="3735643"/>
            <a:ext cx="2400300" cy="607757"/>
          </a:xfrm>
        </p:spPr>
        <p:txBody>
          <a:bodyPr anchor="t">
            <a:normAutofit/>
          </a:bodyPr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5889426" y="3303446"/>
            <a:ext cx="2393056" cy="432197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1500" b="0" cap="all" baseline="0">
                <a:solidFill>
                  <a:schemeClr val="tx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5889332" y="2000249"/>
            <a:ext cx="2396227" cy="1143000"/>
          </a:xfrm>
          <a:prstGeom prst="round2DiagRect">
            <a:avLst/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1500" dirty="0"/>
            </a:lvl1pPr>
          </a:lstStyle>
          <a:p>
            <a:pPr marL="0" lvl="0" indent="0">
              <a:buNone/>
            </a:pPr>
            <a:r>
              <a:rPr lang="uk-UA"/>
              <a:t>Клацніть піктограму, щоб додати зображення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5889332" y="3735641"/>
            <a:ext cx="2396226" cy="607759"/>
          </a:xfrm>
        </p:spPr>
        <p:txBody>
          <a:bodyPr anchor="t">
            <a:normAutofit/>
          </a:bodyPr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193EF1-655D-4F42-B5F3-E8F71684BE0A}" type="datetimeFigureOut">
              <a:rPr lang="ru-RU" smtClean="0"/>
              <a:pPr/>
              <a:t>01.02.2026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75C261-6723-4A15-8EA8-202C8F9E7CE4}" type="slidenum">
              <a:rPr lang="ru-RU" smtClean="0"/>
              <a:pPr/>
              <a:t>‹№›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9183537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і вертикальни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193EF1-655D-4F42-B5F3-E8F71684BE0A}" type="datetimeFigureOut">
              <a:rPr lang="ru-RU" smtClean="0"/>
              <a:pPr/>
              <a:t>01.02.2026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75C261-6723-4A15-8EA8-202C8F9E7CE4}" type="slidenum">
              <a:rPr lang="ru-RU" smtClean="0"/>
              <a:pPr/>
              <a:t>‹№›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901150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ий заголовок і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81801" y="457200"/>
            <a:ext cx="1503758" cy="3886201"/>
          </a:xfrm>
        </p:spPr>
        <p:txBody>
          <a:bodyPr vert="eaVert"/>
          <a:lstStyle/>
          <a:p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56057" y="457200"/>
            <a:ext cx="5811443" cy="3886201"/>
          </a:xfrm>
        </p:spPr>
        <p:txBody>
          <a:bodyPr vert="eaVert"/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193EF1-655D-4F42-B5F3-E8F71684BE0A}" type="datetimeFigureOut">
              <a:rPr lang="ru-RU" smtClean="0"/>
              <a:pPr/>
              <a:t>01.02.2026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75C261-6723-4A15-8EA8-202C8F9E7CE4}" type="slidenum">
              <a:rPr lang="ru-RU" smtClean="0"/>
              <a:pPr/>
              <a:t>‹№›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7974793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19">
            <a:alphaModFix amt="3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-1"/>
            <a:ext cx="9144002" cy="51435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grpSp>
        <p:nvGrpSpPr>
          <p:cNvPr id="8" name="Group 7"/>
          <p:cNvGrpSpPr/>
          <p:nvPr/>
        </p:nvGrpSpPr>
        <p:grpSpPr>
          <a:xfrm>
            <a:off x="-10716" y="0"/>
            <a:ext cx="9040416" cy="5143501"/>
            <a:chOff x="-14288" y="0"/>
            <a:chExt cx="12053888" cy="6858001"/>
          </a:xfrm>
        </p:grpSpPr>
        <p:grpSp>
          <p:nvGrpSpPr>
            <p:cNvPr id="9" name="Group 8"/>
            <p:cNvGrpSpPr/>
            <p:nvPr/>
          </p:nvGrpSpPr>
          <p:grpSpPr>
            <a:xfrm>
              <a:off x="-14288" y="0"/>
              <a:ext cx="1220788" cy="6858001"/>
              <a:chOff x="-14288" y="0"/>
              <a:chExt cx="1220788" cy="6858001"/>
            </a:xfrm>
            <a:gradFill flip="none" rotWithShape="1">
              <a:gsLst>
                <a:gs pos="0">
                  <a:schemeClr val="tx2"/>
                </a:gs>
                <a:gs pos="100000">
                  <a:schemeClr val="bg2">
                    <a:lumMod val="60000"/>
                    <a:lumOff val="40000"/>
                  </a:schemeClr>
                </a:gs>
              </a:gsLst>
              <a:lin ang="5400000" scaled="0"/>
              <a:tileRect/>
            </a:gradFill>
          </p:grpSpPr>
          <p:sp>
            <p:nvSpPr>
              <p:cNvPr id="21" name="Rectangle 5"/>
              <p:cNvSpPr>
                <a:spLocks noChangeArrowheads="1"/>
              </p:cNvSpPr>
              <p:nvPr/>
            </p:nvSpPr>
            <p:spPr bwMode="auto">
              <a:xfrm>
                <a:off x="114300" y="4763"/>
                <a:ext cx="23813" cy="218122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sp>
          <p:sp>
            <p:nvSpPr>
              <p:cNvPr id="22" name="Freeform 6"/>
              <p:cNvSpPr>
                <a:spLocks noEditPoints="1"/>
              </p:cNvSpPr>
              <p:nvPr/>
            </p:nvSpPr>
            <p:spPr bwMode="auto">
              <a:xfrm>
                <a:off x="33337" y="217646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11"/>
                      <a:pt x="28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3" name="Freeform 7"/>
              <p:cNvSpPr>
                <a:spLocks noEditPoints="1"/>
              </p:cNvSpPr>
              <p:nvPr/>
            </p:nvSpPr>
            <p:spPr bwMode="auto">
              <a:xfrm>
                <a:off x="28575" y="4021138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4" name="Freeform 8"/>
              <p:cNvSpPr/>
              <p:nvPr/>
            </p:nvSpPr>
            <p:spPr bwMode="auto">
              <a:xfrm>
                <a:off x="200025" y="4763"/>
                <a:ext cx="369888" cy="1811338"/>
              </a:xfrm>
              <a:custGeom>
                <a:avLst/>
                <a:gdLst/>
                <a:ahLst/>
                <a:cxnLst/>
                <a:rect l="0" t="0" r="r" b="b"/>
                <a:pathLst>
                  <a:path w="233" h="1141">
                    <a:moveTo>
                      <a:pt x="218" y="1141"/>
                    </a:moveTo>
                    <a:lnTo>
                      <a:pt x="0" y="626"/>
                    </a:lnTo>
                    <a:lnTo>
                      <a:pt x="0" y="0"/>
                    </a:lnTo>
                    <a:lnTo>
                      <a:pt x="15" y="0"/>
                    </a:lnTo>
                    <a:lnTo>
                      <a:pt x="15" y="623"/>
                    </a:lnTo>
                    <a:lnTo>
                      <a:pt x="233" y="1135"/>
                    </a:lnTo>
                    <a:lnTo>
                      <a:pt x="218" y="114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5" name="Freeform 9"/>
              <p:cNvSpPr>
                <a:spLocks noEditPoints="1"/>
              </p:cNvSpPr>
              <p:nvPr/>
            </p:nvSpPr>
            <p:spPr bwMode="auto">
              <a:xfrm>
                <a:off x="503237" y="1801813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3" y="0"/>
                      <a:pt x="40" y="6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9"/>
                      <a:pt x="31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6" name="Freeform 10"/>
              <p:cNvSpPr/>
              <p:nvPr/>
            </p:nvSpPr>
            <p:spPr bwMode="auto">
              <a:xfrm>
                <a:off x="285750" y="4763"/>
                <a:ext cx="369888" cy="1430338"/>
              </a:xfrm>
              <a:custGeom>
                <a:avLst/>
                <a:gdLst/>
                <a:ahLst/>
                <a:cxnLst/>
                <a:rect l="0" t="0" r="r" b="b"/>
                <a:pathLst>
                  <a:path w="233" h="901">
                    <a:moveTo>
                      <a:pt x="221" y="901"/>
                    </a:moveTo>
                    <a:lnTo>
                      <a:pt x="0" y="383"/>
                    </a:lnTo>
                    <a:lnTo>
                      <a:pt x="0" y="0"/>
                    </a:lnTo>
                    <a:lnTo>
                      <a:pt x="18" y="0"/>
                    </a:lnTo>
                    <a:lnTo>
                      <a:pt x="18" y="380"/>
                    </a:lnTo>
                    <a:lnTo>
                      <a:pt x="233" y="895"/>
                    </a:lnTo>
                    <a:lnTo>
                      <a:pt x="221" y="90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7" name="Freeform 11"/>
              <p:cNvSpPr/>
              <p:nvPr/>
            </p:nvSpPr>
            <p:spPr bwMode="auto">
              <a:xfrm>
                <a:off x="546100" y="0"/>
                <a:ext cx="152400" cy="912813"/>
              </a:xfrm>
              <a:custGeom>
                <a:avLst/>
                <a:gdLst/>
                <a:ahLst/>
                <a:cxnLst/>
                <a:rect l="0" t="0" r="r" b="b"/>
                <a:pathLst>
                  <a:path w="96" h="575">
                    <a:moveTo>
                      <a:pt x="96" y="575"/>
                    </a:moveTo>
                    <a:lnTo>
                      <a:pt x="78" y="575"/>
                    </a:lnTo>
                    <a:lnTo>
                      <a:pt x="78" y="192"/>
                    </a:lnTo>
                    <a:lnTo>
                      <a:pt x="0" y="6"/>
                    </a:lnTo>
                    <a:lnTo>
                      <a:pt x="15" y="0"/>
                    </a:lnTo>
                    <a:lnTo>
                      <a:pt x="96" y="189"/>
                    </a:lnTo>
                    <a:lnTo>
                      <a:pt x="96" y="57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8" name="Freeform 12"/>
              <p:cNvSpPr>
                <a:spLocks noEditPoints="1"/>
              </p:cNvSpPr>
              <p:nvPr/>
            </p:nvSpPr>
            <p:spPr bwMode="auto">
              <a:xfrm>
                <a:off x="588962" y="14208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3" y="0"/>
                      <a:pt x="40" y="7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9"/>
                      <a:pt x="31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9" name="Freeform 13"/>
              <p:cNvSpPr>
                <a:spLocks noEditPoints="1"/>
              </p:cNvSpPr>
              <p:nvPr/>
            </p:nvSpPr>
            <p:spPr bwMode="auto">
              <a:xfrm>
                <a:off x="588962" y="903288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0" name="Freeform 14"/>
              <p:cNvSpPr/>
              <p:nvPr/>
            </p:nvSpPr>
            <p:spPr bwMode="auto">
              <a:xfrm>
                <a:off x="641350" y="0"/>
                <a:ext cx="422275" cy="527050"/>
              </a:xfrm>
              <a:custGeom>
                <a:avLst/>
                <a:gdLst/>
                <a:ahLst/>
                <a:cxnLst/>
                <a:rect l="0" t="0" r="r" b="b"/>
                <a:pathLst>
                  <a:path w="266" h="332">
                    <a:moveTo>
                      <a:pt x="257" y="332"/>
                    </a:moveTo>
                    <a:lnTo>
                      <a:pt x="48" y="123"/>
                    </a:lnTo>
                    <a:lnTo>
                      <a:pt x="0" y="6"/>
                    </a:lnTo>
                    <a:lnTo>
                      <a:pt x="15" y="0"/>
                    </a:lnTo>
                    <a:lnTo>
                      <a:pt x="63" y="114"/>
                    </a:lnTo>
                    <a:lnTo>
                      <a:pt x="266" y="320"/>
                    </a:lnTo>
                    <a:lnTo>
                      <a:pt x="257" y="33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1" name="Freeform 15"/>
              <p:cNvSpPr>
                <a:spLocks noEditPoints="1"/>
              </p:cNvSpPr>
              <p:nvPr/>
            </p:nvSpPr>
            <p:spPr bwMode="auto">
              <a:xfrm>
                <a:off x="1020762" y="488950"/>
                <a:ext cx="161925" cy="147638"/>
              </a:xfrm>
              <a:custGeom>
                <a:avLst/>
                <a:gdLst/>
                <a:ahLst/>
                <a:cxnLst/>
                <a:rect l="0" t="0" r="r" b="b"/>
                <a:pathLst>
                  <a:path w="34" h="31">
                    <a:moveTo>
                      <a:pt x="17" y="31"/>
                    </a:moveTo>
                    <a:cubicBezTo>
                      <a:pt x="13" y="31"/>
                      <a:pt x="9" y="30"/>
                      <a:pt x="6" y="27"/>
                    </a:cubicBezTo>
                    <a:cubicBezTo>
                      <a:pt x="0" y="20"/>
                      <a:pt x="0" y="10"/>
                      <a:pt x="6" y="4"/>
                    </a:cubicBezTo>
                    <a:cubicBezTo>
                      <a:pt x="9" y="1"/>
                      <a:pt x="13" y="0"/>
                      <a:pt x="17" y="0"/>
                    </a:cubicBezTo>
                    <a:cubicBezTo>
                      <a:pt x="21" y="0"/>
                      <a:pt x="25" y="1"/>
                      <a:pt x="28" y="4"/>
                    </a:cubicBezTo>
                    <a:cubicBezTo>
                      <a:pt x="34" y="10"/>
                      <a:pt x="34" y="20"/>
                      <a:pt x="28" y="27"/>
                    </a:cubicBezTo>
                    <a:cubicBezTo>
                      <a:pt x="25" y="30"/>
                      <a:pt x="21" y="31"/>
                      <a:pt x="17" y="31"/>
                    </a:cubicBezTo>
                    <a:close/>
                    <a:moveTo>
                      <a:pt x="17" y="4"/>
                    </a:moveTo>
                    <a:cubicBezTo>
                      <a:pt x="14" y="4"/>
                      <a:pt x="11" y="5"/>
                      <a:pt x="9" y="7"/>
                    </a:cubicBezTo>
                    <a:cubicBezTo>
                      <a:pt x="4" y="12"/>
                      <a:pt x="4" y="19"/>
                      <a:pt x="9" y="24"/>
                    </a:cubicBezTo>
                    <a:cubicBezTo>
                      <a:pt x="11" y="26"/>
                      <a:pt x="14" y="27"/>
                      <a:pt x="17" y="27"/>
                    </a:cubicBezTo>
                    <a:cubicBezTo>
                      <a:pt x="20" y="27"/>
                      <a:pt x="23" y="26"/>
                      <a:pt x="25" y="24"/>
                    </a:cubicBezTo>
                    <a:cubicBezTo>
                      <a:pt x="30" y="19"/>
                      <a:pt x="30" y="12"/>
                      <a:pt x="25" y="7"/>
                    </a:cubicBezTo>
                    <a:cubicBezTo>
                      <a:pt x="23" y="5"/>
                      <a:pt x="20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2" name="Line 16"/>
              <p:cNvSpPr>
                <a:spLocks noChangeShapeType="1"/>
              </p:cNvSpPr>
              <p:nvPr/>
            </p:nvSpPr>
            <p:spPr bwMode="auto">
              <a:xfrm>
                <a:off x="-4763" y="9525"/>
                <a:ext cx="0" cy="0"/>
              </a:xfrm>
              <a:prstGeom prst="line">
                <a:avLst/>
              </a:prstGeom>
              <a:grpFill/>
              <a:ln w="15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</p:spPr>
          </p:sp>
          <p:sp>
            <p:nvSpPr>
              <p:cNvPr id="33" name="Freeform 17"/>
              <p:cNvSpPr/>
              <p:nvPr/>
            </p:nvSpPr>
            <p:spPr bwMode="auto">
              <a:xfrm>
                <a:off x="9525" y="1801813"/>
                <a:ext cx="123825" cy="127000"/>
              </a:xfrm>
              <a:custGeom>
                <a:avLst/>
                <a:gdLst/>
                <a:ahLst/>
                <a:cxnLst/>
                <a:rect l="0" t="0" r="r" b="b"/>
                <a:pathLst>
                  <a:path w="78" h="80">
                    <a:moveTo>
                      <a:pt x="6" y="80"/>
                    </a:moveTo>
                    <a:lnTo>
                      <a:pt x="0" y="71"/>
                    </a:lnTo>
                    <a:lnTo>
                      <a:pt x="69" y="0"/>
                    </a:lnTo>
                    <a:lnTo>
                      <a:pt x="78" y="9"/>
                    </a:lnTo>
                    <a:lnTo>
                      <a:pt x="6" y="8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4" name="Freeform 18"/>
              <p:cNvSpPr/>
              <p:nvPr/>
            </p:nvSpPr>
            <p:spPr bwMode="auto">
              <a:xfrm>
                <a:off x="-9525" y="3549650"/>
                <a:ext cx="147638" cy="481013"/>
              </a:xfrm>
              <a:custGeom>
                <a:avLst/>
                <a:gdLst/>
                <a:ahLst/>
                <a:cxnLst/>
                <a:rect l="0" t="0" r="r" b="b"/>
                <a:pathLst>
                  <a:path w="93" h="303">
                    <a:moveTo>
                      <a:pt x="93" y="303"/>
                    </a:moveTo>
                    <a:lnTo>
                      <a:pt x="78" y="303"/>
                    </a:lnTo>
                    <a:lnTo>
                      <a:pt x="78" y="78"/>
                    </a:lnTo>
                    <a:lnTo>
                      <a:pt x="0" y="12"/>
                    </a:lnTo>
                    <a:lnTo>
                      <a:pt x="12" y="0"/>
                    </a:lnTo>
                    <a:lnTo>
                      <a:pt x="93" y="69"/>
                    </a:lnTo>
                    <a:lnTo>
                      <a:pt x="93" y="30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5" name="Freeform 19"/>
              <p:cNvSpPr/>
              <p:nvPr/>
            </p:nvSpPr>
            <p:spPr bwMode="auto">
              <a:xfrm>
                <a:off x="128587" y="1382713"/>
                <a:ext cx="142875" cy="476250"/>
              </a:xfrm>
              <a:custGeom>
                <a:avLst/>
                <a:gdLst/>
                <a:ahLst/>
                <a:cxnLst/>
                <a:rect l="0" t="0" r="r" b="b"/>
                <a:pathLst>
                  <a:path w="90" h="300">
                    <a:moveTo>
                      <a:pt x="90" y="300"/>
                    </a:moveTo>
                    <a:lnTo>
                      <a:pt x="78" y="300"/>
                    </a:lnTo>
                    <a:lnTo>
                      <a:pt x="78" y="84"/>
                    </a:lnTo>
                    <a:lnTo>
                      <a:pt x="0" y="9"/>
                    </a:lnTo>
                    <a:lnTo>
                      <a:pt x="9" y="0"/>
                    </a:lnTo>
                    <a:lnTo>
                      <a:pt x="90" y="81"/>
                    </a:lnTo>
                    <a:lnTo>
                      <a:pt x="90" y="30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6" name="Freeform 20"/>
              <p:cNvSpPr>
                <a:spLocks noEditPoints="1"/>
              </p:cNvSpPr>
              <p:nvPr/>
            </p:nvSpPr>
            <p:spPr bwMode="auto">
              <a:xfrm>
                <a:off x="204787" y="1849438"/>
                <a:ext cx="114300" cy="107950"/>
              </a:xfrm>
              <a:custGeom>
                <a:avLst/>
                <a:gdLst/>
                <a:ahLst/>
                <a:cxnLst/>
                <a:rect l="0" t="0" r="r" b="b"/>
                <a:pathLst>
                  <a:path w="24" h="23">
                    <a:moveTo>
                      <a:pt x="12" y="23"/>
                    </a:moveTo>
                    <a:cubicBezTo>
                      <a:pt x="6" y="23"/>
                      <a:pt x="0" y="18"/>
                      <a:pt x="0" y="12"/>
                    </a:cubicBezTo>
                    <a:cubicBezTo>
                      <a:pt x="0" y="5"/>
                      <a:pt x="6" y="0"/>
                      <a:pt x="12" y="0"/>
                    </a:cubicBezTo>
                    <a:cubicBezTo>
                      <a:pt x="18" y="0"/>
                      <a:pt x="24" y="5"/>
                      <a:pt x="24" y="12"/>
                    </a:cubicBezTo>
                    <a:cubicBezTo>
                      <a:pt x="24" y="18"/>
                      <a:pt x="18" y="23"/>
                      <a:pt x="12" y="23"/>
                    </a:cubicBezTo>
                    <a:close/>
                    <a:moveTo>
                      <a:pt x="12" y="4"/>
                    </a:moveTo>
                    <a:cubicBezTo>
                      <a:pt x="8" y="4"/>
                      <a:pt x="4" y="8"/>
                      <a:pt x="4" y="12"/>
                    </a:cubicBezTo>
                    <a:cubicBezTo>
                      <a:pt x="4" y="16"/>
                      <a:pt x="8" y="19"/>
                      <a:pt x="12" y="19"/>
                    </a:cubicBezTo>
                    <a:cubicBezTo>
                      <a:pt x="16" y="19"/>
                      <a:pt x="20" y="16"/>
                      <a:pt x="20" y="12"/>
                    </a:cubicBezTo>
                    <a:cubicBezTo>
                      <a:pt x="20" y="8"/>
                      <a:pt x="16" y="4"/>
                      <a:pt x="12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7" name="Rectangle 21"/>
              <p:cNvSpPr>
                <a:spLocks noChangeArrowheads="1"/>
              </p:cNvSpPr>
              <p:nvPr/>
            </p:nvSpPr>
            <p:spPr bwMode="auto">
              <a:xfrm>
                <a:off x="133350" y="4662488"/>
                <a:ext cx="23813" cy="218122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sp>
          <p:sp>
            <p:nvSpPr>
              <p:cNvPr id="38" name="Freeform 22"/>
              <p:cNvSpPr/>
              <p:nvPr/>
            </p:nvSpPr>
            <p:spPr bwMode="auto">
              <a:xfrm>
                <a:off x="223837" y="5041900"/>
                <a:ext cx="369888" cy="1801813"/>
              </a:xfrm>
              <a:custGeom>
                <a:avLst/>
                <a:gdLst/>
                <a:ahLst/>
                <a:cxnLst/>
                <a:rect l="0" t="0" r="r" b="b"/>
                <a:pathLst>
                  <a:path w="233" h="1135">
                    <a:moveTo>
                      <a:pt x="15" y="1135"/>
                    </a:moveTo>
                    <a:lnTo>
                      <a:pt x="0" y="1135"/>
                    </a:lnTo>
                    <a:lnTo>
                      <a:pt x="0" y="515"/>
                    </a:lnTo>
                    <a:lnTo>
                      <a:pt x="0" y="512"/>
                    </a:lnTo>
                    <a:lnTo>
                      <a:pt x="218" y="0"/>
                    </a:lnTo>
                    <a:lnTo>
                      <a:pt x="233" y="6"/>
                    </a:lnTo>
                    <a:lnTo>
                      <a:pt x="15" y="518"/>
                    </a:lnTo>
                    <a:lnTo>
                      <a:pt x="15" y="113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9" name="Freeform 23"/>
              <p:cNvSpPr>
                <a:spLocks noEditPoints="1"/>
              </p:cNvSpPr>
              <p:nvPr/>
            </p:nvSpPr>
            <p:spPr bwMode="auto">
              <a:xfrm>
                <a:off x="52387" y="44815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11"/>
                      <a:pt x="28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0" name="Freeform 24"/>
              <p:cNvSpPr/>
              <p:nvPr/>
            </p:nvSpPr>
            <p:spPr bwMode="auto">
              <a:xfrm>
                <a:off x="-14288" y="5627688"/>
                <a:ext cx="85725" cy="1216025"/>
              </a:xfrm>
              <a:custGeom>
                <a:avLst/>
                <a:gdLst/>
                <a:ahLst/>
                <a:cxnLst/>
                <a:rect l="0" t="0" r="r" b="b"/>
                <a:pathLst>
                  <a:path w="54" h="766">
                    <a:moveTo>
                      <a:pt x="54" y="766"/>
                    </a:moveTo>
                    <a:lnTo>
                      <a:pt x="36" y="766"/>
                    </a:lnTo>
                    <a:lnTo>
                      <a:pt x="36" y="149"/>
                    </a:lnTo>
                    <a:lnTo>
                      <a:pt x="0" y="3"/>
                    </a:lnTo>
                    <a:lnTo>
                      <a:pt x="18" y="0"/>
                    </a:lnTo>
                    <a:lnTo>
                      <a:pt x="54" y="146"/>
                    </a:lnTo>
                    <a:lnTo>
                      <a:pt x="54" y="76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1" name="Freeform 25"/>
              <p:cNvSpPr>
                <a:spLocks noEditPoints="1"/>
              </p:cNvSpPr>
              <p:nvPr/>
            </p:nvSpPr>
            <p:spPr bwMode="auto">
              <a:xfrm>
                <a:off x="527050" y="4867275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2" name="Freeform 26"/>
              <p:cNvSpPr/>
              <p:nvPr/>
            </p:nvSpPr>
            <p:spPr bwMode="auto">
              <a:xfrm>
                <a:off x="309562" y="5422900"/>
                <a:ext cx="374650" cy="1425575"/>
              </a:xfrm>
              <a:custGeom>
                <a:avLst/>
                <a:gdLst/>
                <a:ahLst/>
                <a:cxnLst/>
                <a:rect l="0" t="0" r="r" b="b"/>
                <a:pathLst>
                  <a:path w="236" h="898">
                    <a:moveTo>
                      <a:pt x="18" y="898"/>
                    </a:moveTo>
                    <a:lnTo>
                      <a:pt x="0" y="898"/>
                    </a:lnTo>
                    <a:lnTo>
                      <a:pt x="0" y="515"/>
                    </a:lnTo>
                    <a:lnTo>
                      <a:pt x="3" y="512"/>
                    </a:lnTo>
                    <a:lnTo>
                      <a:pt x="221" y="0"/>
                    </a:lnTo>
                    <a:lnTo>
                      <a:pt x="236" y="6"/>
                    </a:lnTo>
                    <a:lnTo>
                      <a:pt x="18" y="518"/>
                    </a:lnTo>
                    <a:lnTo>
                      <a:pt x="18" y="89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3" name="Freeform 27"/>
              <p:cNvSpPr/>
              <p:nvPr/>
            </p:nvSpPr>
            <p:spPr bwMode="auto">
              <a:xfrm>
                <a:off x="569912" y="5945188"/>
                <a:ext cx="152400" cy="912813"/>
              </a:xfrm>
              <a:custGeom>
                <a:avLst/>
                <a:gdLst/>
                <a:ahLst/>
                <a:cxnLst/>
                <a:rect l="0" t="0" r="r" b="b"/>
                <a:pathLst>
                  <a:path w="96" h="575">
                    <a:moveTo>
                      <a:pt x="15" y="575"/>
                    </a:moveTo>
                    <a:lnTo>
                      <a:pt x="0" y="569"/>
                    </a:lnTo>
                    <a:lnTo>
                      <a:pt x="81" y="383"/>
                    </a:lnTo>
                    <a:lnTo>
                      <a:pt x="81" y="0"/>
                    </a:lnTo>
                    <a:lnTo>
                      <a:pt x="96" y="0"/>
                    </a:lnTo>
                    <a:lnTo>
                      <a:pt x="96" y="386"/>
                    </a:lnTo>
                    <a:lnTo>
                      <a:pt x="15" y="57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4" name="Freeform 28"/>
              <p:cNvSpPr>
                <a:spLocks noEditPoints="1"/>
              </p:cNvSpPr>
              <p:nvPr/>
            </p:nvSpPr>
            <p:spPr bwMode="auto">
              <a:xfrm>
                <a:off x="612775" y="5246688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5" name="Freeform 29"/>
              <p:cNvSpPr>
                <a:spLocks noEditPoints="1"/>
              </p:cNvSpPr>
              <p:nvPr/>
            </p:nvSpPr>
            <p:spPr bwMode="auto">
              <a:xfrm>
                <a:off x="612775" y="57642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6" name="Freeform 30"/>
              <p:cNvSpPr/>
              <p:nvPr/>
            </p:nvSpPr>
            <p:spPr bwMode="auto">
              <a:xfrm>
                <a:off x="669925" y="6330950"/>
                <a:ext cx="417513" cy="517525"/>
              </a:xfrm>
              <a:custGeom>
                <a:avLst/>
                <a:gdLst/>
                <a:ahLst/>
                <a:cxnLst/>
                <a:rect l="0" t="0" r="r" b="b"/>
                <a:pathLst>
                  <a:path w="263" h="326">
                    <a:moveTo>
                      <a:pt x="15" y="326"/>
                    </a:moveTo>
                    <a:lnTo>
                      <a:pt x="0" y="320"/>
                    </a:lnTo>
                    <a:lnTo>
                      <a:pt x="45" y="206"/>
                    </a:lnTo>
                    <a:lnTo>
                      <a:pt x="48" y="206"/>
                    </a:lnTo>
                    <a:lnTo>
                      <a:pt x="254" y="0"/>
                    </a:lnTo>
                    <a:lnTo>
                      <a:pt x="263" y="12"/>
                    </a:lnTo>
                    <a:lnTo>
                      <a:pt x="60" y="215"/>
                    </a:lnTo>
                    <a:lnTo>
                      <a:pt x="15" y="32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7" name="Freeform 31"/>
              <p:cNvSpPr>
                <a:spLocks noEditPoints="1"/>
              </p:cNvSpPr>
              <p:nvPr/>
            </p:nvSpPr>
            <p:spPr bwMode="auto">
              <a:xfrm>
                <a:off x="1049337" y="6221413"/>
                <a:ext cx="157163" cy="147638"/>
              </a:xfrm>
              <a:custGeom>
                <a:avLst/>
                <a:gdLst/>
                <a:ahLst/>
                <a:cxnLst/>
                <a:rect l="0" t="0" r="r" b="b"/>
                <a:pathLst>
                  <a:path w="33" h="31">
                    <a:moveTo>
                      <a:pt x="16" y="31"/>
                    </a:moveTo>
                    <a:cubicBezTo>
                      <a:pt x="12" y="31"/>
                      <a:pt x="8" y="29"/>
                      <a:pt x="5" y="26"/>
                    </a:cubicBezTo>
                    <a:cubicBezTo>
                      <a:pt x="2" y="24"/>
                      <a:pt x="0" y="20"/>
                      <a:pt x="0" y="15"/>
                    </a:cubicBezTo>
                    <a:cubicBezTo>
                      <a:pt x="0" y="11"/>
                      <a:pt x="2" y="7"/>
                      <a:pt x="5" y="4"/>
                    </a:cubicBezTo>
                    <a:cubicBezTo>
                      <a:pt x="8" y="1"/>
                      <a:pt x="12" y="0"/>
                      <a:pt x="16" y="0"/>
                    </a:cubicBezTo>
                    <a:cubicBezTo>
                      <a:pt x="20" y="0"/>
                      <a:pt x="24" y="1"/>
                      <a:pt x="27" y="4"/>
                    </a:cubicBezTo>
                    <a:cubicBezTo>
                      <a:pt x="33" y="10"/>
                      <a:pt x="33" y="20"/>
                      <a:pt x="27" y="26"/>
                    </a:cubicBezTo>
                    <a:cubicBezTo>
                      <a:pt x="24" y="29"/>
                      <a:pt x="20" y="31"/>
                      <a:pt x="16" y="31"/>
                    </a:cubicBezTo>
                    <a:close/>
                    <a:moveTo>
                      <a:pt x="16" y="4"/>
                    </a:moveTo>
                    <a:cubicBezTo>
                      <a:pt x="13" y="4"/>
                      <a:pt x="10" y="5"/>
                      <a:pt x="8" y="7"/>
                    </a:cubicBezTo>
                    <a:cubicBezTo>
                      <a:pt x="6" y="9"/>
                      <a:pt x="4" y="12"/>
                      <a:pt x="4" y="15"/>
                    </a:cubicBezTo>
                    <a:cubicBezTo>
                      <a:pt x="4" y="19"/>
                      <a:pt x="6" y="21"/>
                      <a:pt x="8" y="24"/>
                    </a:cubicBezTo>
                    <a:cubicBezTo>
                      <a:pt x="10" y="26"/>
                      <a:pt x="13" y="27"/>
                      <a:pt x="16" y="27"/>
                    </a:cubicBezTo>
                    <a:cubicBezTo>
                      <a:pt x="19" y="27"/>
                      <a:pt x="22" y="26"/>
                      <a:pt x="24" y="24"/>
                    </a:cubicBezTo>
                    <a:cubicBezTo>
                      <a:pt x="29" y="19"/>
                      <a:pt x="29" y="12"/>
                      <a:pt x="24" y="7"/>
                    </a:cubicBezTo>
                    <a:cubicBezTo>
                      <a:pt x="22" y="5"/>
                      <a:pt x="19" y="4"/>
                      <a:pt x="16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</p:grpSp>
        <p:grpSp>
          <p:nvGrpSpPr>
            <p:cNvPr id="10" name="Group 9"/>
            <p:cNvGrpSpPr/>
            <p:nvPr/>
          </p:nvGrpSpPr>
          <p:grpSpPr>
            <a:xfrm>
              <a:off x="11364912" y="0"/>
              <a:ext cx="674688" cy="6848476"/>
              <a:chOff x="11364912" y="0"/>
              <a:chExt cx="674688" cy="6848476"/>
            </a:xfrm>
            <a:gradFill flip="none" rotWithShape="1">
              <a:gsLst>
                <a:gs pos="0">
                  <a:schemeClr val="tx2">
                    <a:alpha val="80000"/>
                  </a:schemeClr>
                </a:gs>
                <a:gs pos="100000">
                  <a:schemeClr val="bg2">
                    <a:lumMod val="60000"/>
                    <a:lumOff val="40000"/>
                    <a:alpha val="60000"/>
                  </a:schemeClr>
                </a:gs>
              </a:gsLst>
              <a:lin ang="5400000" scaled="0"/>
              <a:tileRect/>
            </a:gradFill>
          </p:grpSpPr>
          <p:sp>
            <p:nvSpPr>
              <p:cNvPr id="11" name="Freeform 32"/>
              <p:cNvSpPr/>
              <p:nvPr/>
            </p:nvSpPr>
            <p:spPr bwMode="auto">
              <a:xfrm>
                <a:off x="11483975" y="0"/>
                <a:ext cx="417513" cy="512763"/>
              </a:xfrm>
              <a:custGeom>
                <a:avLst/>
                <a:gdLst/>
                <a:ahLst/>
                <a:cxnLst/>
                <a:rect l="0" t="0" r="r" b="b"/>
                <a:pathLst>
                  <a:path w="263" h="323">
                    <a:moveTo>
                      <a:pt x="12" y="323"/>
                    </a:moveTo>
                    <a:lnTo>
                      <a:pt x="0" y="314"/>
                    </a:lnTo>
                    <a:lnTo>
                      <a:pt x="203" y="108"/>
                    </a:lnTo>
                    <a:lnTo>
                      <a:pt x="248" y="0"/>
                    </a:lnTo>
                    <a:lnTo>
                      <a:pt x="263" y="6"/>
                    </a:lnTo>
                    <a:lnTo>
                      <a:pt x="218" y="117"/>
                    </a:lnTo>
                    <a:lnTo>
                      <a:pt x="218" y="117"/>
                    </a:lnTo>
                    <a:lnTo>
                      <a:pt x="12" y="32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2" name="Freeform 33"/>
              <p:cNvSpPr>
                <a:spLocks noEditPoints="1"/>
              </p:cNvSpPr>
              <p:nvPr/>
            </p:nvSpPr>
            <p:spPr bwMode="auto">
              <a:xfrm>
                <a:off x="11364912" y="474663"/>
                <a:ext cx="157163" cy="152400"/>
              </a:xfrm>
              <a:custGeom>
                <a:avLst/>
                <a:gdLst/>
                <a:ahLst/>
                <a:cxnLst/>
                <a:rect l="0" t="0" r="r" b="b"/>
                <a:pathLst>
                  <a:path w="33" h="32">
                    <a:moveTo>
                      <a:pt x="17" y="32"/>
                    </a:moveTo>
                    <a:cubicBezTo>
                      <a:pt x="13" y="32"/>
                      <a:pt x="9" y="30"/>
                      <a:pt x="6" y="27"/>
                    </a:cubicBezTo>
                    <a:cubicBezTo>
                      <a:pt x="0" y="21"/>
                      <a:pt x="0" y="11"/>
                      <a:pt x="6" y="5"/>
                    </a:cubicBezTo>
                    <a:cubicBezTo>
                      <a:pt x="9" y="2"/>
                      <a:pt x="13" y="0"/>
                      <a:pt x="17" y="0"/>
                    </a:cubicBezTo>
                    <a:cubicBezTo>
                      <a:pt x="21" y="0"/>
                      <a:pt x="25" y="2"/>
                      <a:pt x="28" y="5"/>
                    </a:cubicBezTo>
                    <a:cubicBezTo>
                      <a:pt x="31" y="8"/>
                      <a:pt x="33" y="12"/>
                      <a:pt x="33" y="16"/>
                    </a:cubicBezTo>
                    <a:cubicBezTo>
                      <a:pt x="33" y="20"/>
                      <a:pt x="31" y="24"/>
                      <a:pt x="28" y="27"/>
                    </a:cubicBezTo>
                    <a:cubicBezTo>
                      <a:pt x="25" y="30"/>
                      <a:pt x="21" y="32"/>
                      <a:pt x="17" y="32"/>
                    </a:cubicBezTo>
                    <a:close/>
                    <a:moveTo>
                      <a:pt x="17" y="4"/>
                    </a:moveTo>
                    <a:cubicBezTo>
                      <a:pt x="14" y="4"/>
                      <a:pt x="11" y="6"/>
                      <a:pt x="9" y="8"/>
                    </a:cubicBezTo>
                    <a:cubicBezTo>
                      <a:pt x="4" y="12"/>
                      <a:pt x="4" y="20"/>
                      <a:pt x="9" y="24"/>
                    </a:cubicBezTo>
                    <a:cubicBezTo>
                      <a:pt x="11" y="27"/>
                      <a:pt x="14" y="28"/>
                      <a:pt x="17" y="28"/>
                    </a:cubicBezTo>
                    <a:cubicBezTo>
                      <a:pt x="20" y="28"/>
                      <a:pt x="23" y="27"/>
                      <a:pt x="26" y="24"/>
                    </a:cubicBezTo>
                    <a:cubicBezTo>
                      <a:pt x="30" y="20"/>
                      <a:pt x="30" y="12"/>
                      <a:pt x="26" y="8"/>
                    </a:cubicBezTo>
                    <a:cubicBezTo>
                      <a:pt x="23" y="6"/>
                      <a:pt x="20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3" name="Freeform 34"/>
              <p:cNvSpPr>
                <a:spLocks noEditPoints="1"/>
              </p:cNvSpPr>
              <p:nvPr/>
            </p:nvSpPr>
            <p:spPr bwMode="auto">
              <a:xfrm>
                <a:off x="11631612" y="1539875"/>
                <a:ext cx="188913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4" name="Freeform 35"/>
              <p:cNvSpPr/>
              <p:nvPr/>
            </p:nvSpPr>
            <p:spPr bwMode="auto">
              <a:xfrm>
                <a:off x="11531600" y="5694363"/>
                <a:ext cx="298450" cy="1154113"/>
              </a:xfrm>
              <a:custGeom>
                <a:avLst/>
                <a:gdLst/>
                <a:ahLst/>
                <a:cxnLst/>
                <a:rect l="0" t="0" r="r" b="b"/>
                <a:pathLst>
                  <a:path w="188" h="727">
                    <a:moveTo>
                      <a:pt x="15" y="727"/>
                    </a:moveTo>
                    <a:lnTo>
                      <a:pt x="0" y="727"/>
                    </a:lnTo>
                    <a:lnTo>
                      <a:pt x="0" y="407"/>
                    </a:lnTo>
                    <a:lnTo>
                      <a:pt x="0" y="407"/>
                    </a:lnTo>
                    <a:lnTo>
                      <a:pt x="176" y="0"/>
                    </a:lnTo>
                    <a:lnTo>
                      <a:pt x="188" y="6"/>
                    </a:lnTo>
                    <a:lnTo>
                      <a:pt x="15" y="410"/>
                    </a:lnTo>
                    <a:lnTo>
                      <a:pt x="15" y="72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5" name="Freeform 36"/>
              <p:cNvSpPr>
                <a:spLocks noEditPoints="1"/>
              </p:cNvSpPr>
              <p:nvPr/>
            </p:nvSpPr>
            <p:spPr bwMode="auto">
              <a:xfrm>
                <a:off x="11772900" y="5551488"/>
                <a:ext cx="157163" cy="155575"/>
              </a:xfrm>
              <a:custGeom>
                <a:avLst/>
                <a:gdLst/>
                <a:ahLst/>
                <a:cxnLst/>
                <a:rect l="0" t="0" r="r" b="b"/>
                <a:pathLst>
                  <a:path w="33" h="33">
                    <a:moveTo>
                      <a:pt x="17" y="33"/>
                    </a:moveTo>
                    <a:cubicBezTo>
                      <a:pt x="8" y="33"/>
                      <a:pt x="0" y="25"/>
                      <a:pt x="0" y="16"/>
                    </a:cubicBezTo>
                    <a:cubicBezTo>
                      <a:pt x="0" y="7"/>
                      <a:pt x="8" y="0"/>
                      <a:pt x="17" y="0"/>
                    </a:cubicBezTo>
                    <a:cubicBezTo>
                      <a:pt x="26" y="0"/>
                      <a:pt x="33" y="7"/>
                      <a:pt x="33" y="16"/>
                    </a:cubicBezTo>
                    <a:cubicBezTo>
                      <a:pt x="33" y="25"/>
                      <a:pt x="26" y="33"/>
                      <a:pt x="17" y="33"/>
                    </a:cubicBezTo>
                    <a:close/>
                    <a:moveTo>
                      <a:pt x="17" y="4"/>
                    </a:moveTo>
                    <a:cubicBezTo>
                      <a:pt x="10" y="4"/>
                      <a:pt x="4" y="9"/>
                      <a:pt x="4" y="16"/>
                    </a:cubicBezTo>
                    <a:cubicBezTo>
                      <a:pt x="4" y="23"/>
                      <a:pt x="10" y="29"/>
                      <a:pt x="17" y="29"/>
                    </a:cubicBezTo>
                    <a:cubicBezTo>
                      <a:pt x="23" y="29"/>
                      <a:pt x="29" y="23"/>
                      <a:pt x="29" y="16"/>
                    </a:cubicBezTo>
                    <a:cubicBezTo>
                      <a:pt x="29" y="9"/>
                      <a:pt x="23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6" name="Freeform 37"/>
              <p:cNvSpPr/>
              <p:nvPr/>
            </p:nvSpPr>
            <p:spPr bwMode="auto">
              <a:xfrm>
                <a:off x="11710987" y="4763"/>
                <a:ext cx="304800" cy="1544638"/>
              </a:xfrm>
              <a:custGeom>
                <a:avLst/>
                <a:gdLst/>
                <a:ahLst/>
                <a:cxnLst/>
                <a:rect l="0" t="0" r="r" b="b"/>
                <a:pathLst>
                  <a:path w="192" h="973">
                    <a:moveTo>
                      <a:pt x="15" y="973"/>
                    </a:moveTo>
                    <a:lnTo>
                      <a:pt x="0" y="973"/>
                    </a:lnTo>
                    <a:lnTo>
                      <a:pt x="0" y="790"/>
                    </a:lnTo>
                    <a:lnTo>
                      <a:pt x="174" y="614"/>
                    </a:lnTo>
                    <a:lnTo>
                      <a:pt x="174" y="0"/>
                    </a:lnTo>
                    <a:lnTo>
                      <a:pt x="192" y="0"/>
                    </a:lnTo>
                    <a:lnTo>
                      <a:pt x="192" y="620"/>
                    </a:lnTo>
                    <a:lnTo>
                      <a:pt x="15" y="796"/>
                    </a:lnTo>
                    <a:lnTo>
                      <a:pt x="15" y="97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7" name="Freeform 38"/>
              <p:cNvSpPr>
                <a:spLocks noEditPoints="1"/>
              </p:cNvSpPr>
              <p:nvPr/>
            </p:nvSpPr>
            <p:spPr bwMode="auto">
              <a:xfrm>
                <a:off x="11636375" y="4867275"/>
                <a:ext cx="188913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8" name="Freeform 39"/>
              <p:cNvSpPr/>
              <p:nvPr/>
            </p:nvSpPr>
            <p:spPr bwMode="auto">
              <a:xfrm>
                <a:off x="11441112" y="5046663"/>
                <a:ext cx="307975" cy="1801813"/>
              </a:xfrm>
              <a:custGeom>
                <a:avLst/>
                <a:gdLst/>
                <a:ahLst/>
                <a:cxnLst/>
                <a:rect l="0" t="0" r="r" b="b"/>
                <a:pathLst>
                  <a:path w="194" h="1135">
                    <a:moveTo>
                      <a:pt x="18" y="1135"/>
                    </a:moveTo>
                    <a:lnTo>
                      <a:pt x="0" y="1135"/>
                    </a:lnTo>
                    <a:lnTo>
                      <a:pt x="0" y="354"/>
                    </a:lnTo>
                    <a:lnTo>
                      <a:pt x="176" y="177"/>
                    </a:lnTo>
                    <a:lnTo>
                      <a:pt x="176" y="0"/>
                    </a:lnTo>
                    <a:lnTo>
                      <a:pt x="194" y="0"/>
                    </a:lnTo>
                    <a:lnTo>
                      <a:pt x="194" y="183"/>
                    </a:lnTo>
                    <a:lnTo>
                      <a:pt x="18" y="360"/>
                    </a:lnTo>
                    <a:lnTo>
                      <a:pt x="18" y="113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9" name="Freeform 40"/>
              <p:cNvSpPr>
                <a:spLocks noEditPoints="1"/>
              </p:cNvSpPr>
              <p:nvPr/>
            </p:nvSpPr>
            <p:spPr bwMode="auto">
              <a:xfrm>
                <a:off x="11849100" y="6416675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0" name="Rectangle 41"/>
              <p:cNvSpPr>
                <a:spLocks noChangeArrowheads="1"/>
              </p:cNvSpPr>
              <p:nvPr/>
            </p:nvSpPr>
            <p:spPr bwMode="auto">
              <a:xfrm>
                <a:off x="11939587" y="6596063"/>
                <a:ext cx="23813" cy="252413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sp>
        </p:grp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56060" y="463888"/>
            <a:ext cx="7429499" cy="11089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56060" y="1687115"/>
            <a:ext cx="7429499" cy="265628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592691" y="4412457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788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193EF1-655D-4F42-B5F3-E8F71684BE0A}" type="datetimeFigureOut">
              <a:rPr lang="ru-RU" smtClean="0"/>
              <a:pPr/>
              <a:t>01.02.2026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856059" y="4412457"/>
            <a:ext cx="4679482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788" cap="all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707241" y="4412456"/>
            <a:ext cx="578317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788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675C261-6723-4A15-8EA8-202C8F9E7CE4}" type="slidenum">
              <a:rPr lang="ru-RU" smtClean="0"/>
              <a:pPr/>
              <a:t>‹№›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94860259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45" r:id="rId1"/>
    <p:sldLayoutId id="2147483746" r:id="rId2"/>
    <p:sldLayoutId id="2147483747" r:id="rId3"/>
    <p:sldLayoutId id="2147483748" r:id="rId4"/>
    <p:sldLayoutId id="2147483749" r:id="rId5"/>
    <p:sldLayoutId id="2147483750" r:id="rId6"/>
    <p:sldLayoutId id="2147483751" r:id="rId7"/>
    <p:sldLayoutId id="2147483752" r:id="rId8"/>
    <p:sldLayoutId id="2147483753" r:id="rId9"/>
    <p:sldLayoutId id="2147483754" r:id="rId10"/>
    <p:sldLayoutId id="2147483755" r:id="rId11"/>
    <p:sldLayoutId id="2147483756" r:id="rId12"/>
    <p:sldLayoutId id="2147483757" r:id="rId13"/>
    <p:sldLayoutId id="2147483758" r:id="rId14"/>
    <p:sldLayoutId id="2147483759" r:id="rId15"/>
    <p:sldLayoutId id="2147483760" r:id="rId16"/>
    <p:sldLayoutId id="2147483761" r:id="rId17"/>
  </p:sldLayoutIdLst>
  <p:transition>
    <p:fade/>
  </p:transition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2700" kern="1200" cap="all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120000"/>
        </a:lnSpc>
        <a:spcBef>
          <a:spcPts val="750"/>
        </a:spcBef>
        <a:buSzPct val="125000"/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120000"/>
        </a:lnSpc>
        <a:spcBef>
          <a:spcPts val="375"/>
        </a:spcBef>
        <a:buSzPct val="125000"/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120000"/>
        </a:lnSpc>
        <a:spcBef>
          <a:spcPts val="375"/>
        </a:spcBef>
        <a:buSzPct val="125000"/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120000"/>
        </a:lnSpc>
        <a:spcBef>
          <a:spcPts val="375"/>
        </a:spcBef>
        <a:buSzPct val="125000"/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120000"/>
        </a:lnSpc>
        <a:spcBef>
          <a:spcPts val="375"/>
        </a:spcBef>
        <a:buSzPct val="125000"/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120000"/>
        </a:lnSpc>
        <a:spcBef>
          <a:spcPts val="375"/>
        </a:spcBef>
        <a:buSzPct val="125000"/>
        <a:buFont typeface="Arial" panose="020B0604020202020204" pitchFamily="34" charset="0"/>
        <a:buChar char="•"/>
        <a:defRPr sz="10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120000"/>
        </a:lnSpc>
        <a:spcBef>
          <a:spcPts val="375"/>
        </a:spcBef>
        <a:buSzPct val="125000"/>
        <a:buFont typeface="Arial" panose="020B0604020202020204" pitchFamily="34" charset="0"/>
        <a:buChar char="•"/>
        <a:defRPr sz="10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120000"/>
        </a:lnSpc>
        <a:spcBef>
          <a:spcPts val="375"/>
        </a:spcBef>
        <a:buSzPct val="125000"/>
        <a:buFont typeface="Arial" panose="020B0604020202020204" pitchFamily="34" charset="0"/>
        <a:buChar char="•"/>
        <a:defRPr sz="10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120000"/>
        </a:lnSpc>
        <a:spcBef>
          <a:spcPts val="375"/>
        </a:spcBef>
        <a:buSzPct val="125000"/>
        <a:buFont typeface="Arial" panose="020B0604020202020204" pitchFamily="34" charset="0"/>
        <a:buChar char="•"/>
        <a:defRPr sz="10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5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8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7" Type="http://schemas.openxmlformats.org/officeDocument/2006/relationships/image" Target="../media/image24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3.png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33289" y="1923678"/>
            <a:ext cx="8677421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4000" b="1" dirty="0">
                <a:solidFill>
                  <a:srgbClr val="003366"/>
                </a:solidFill>
              </a:rPr>
              <a:t>Розкладання многочленів на множники за допомогою формул квадрата суми та квадрата різниці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32E7BF7A-05BD-BFDE-54B5-87692B79D764}"/>
              </a:ext>
            </a:extLst>
          </p:cNvPr>
          <p:cNvSpPr txBox="1"/>
          <p:nvPr/>
        </p:nvSpPr>
        <p:spPr>
          <a:xfrm>
            <a:off x="6876256" y="4443958"/>
            <a:ext cx="2178802" cy="584775"/>
          </a:xfrm>
          <a:prstGeom prst="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uk-UA" sz="3200" dirty="0"/>
              <a:t>7 клас НУШ</a:t>
            </a:r>
          </a:p>
        </p:txBody>
      </p:sp>
    </p:spTree>
    <p:extLst>
      <p:ext uri="{BB962C8B-B14F-4D97-AF65-F5344CB8AC3E}">
        <p14:creationId xmlns:p14="http://schemas.microsoft.com/office/powerpoint/2010/main" val="1763273586"/>
      </p:ext>
    </p:extLst>
  </p:cSld>
  <p:clrMapOvr>
    <a:masterClrMapping/>
  </p:clrMapOvr>
  <p:transition>
    <p:fad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179512" y="1563638"/>
            <a:ext cx="8641481" cy="13075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lnSpc>
                <a:spcPct val="150000"/>
              </a:lnSpc>
              <a:spcAft>
                <a:spcPts val="1200"/>
              </a:spcAft>
              <a:buFont typeface="Wingdings" pitchFamily="2" charset="2"/>
              <a:buChar char="ü"/>
            </a:pPr>
            <a:r>
              <a:rPr lang="uk-UA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Алгоритм розкладання многочлена на множники за допомогою формул квадрата двочлена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C38E4D78-5800-292E-1179-ADAA56DCF2E7}"/>
              </a:ext>
            </a:extLst>
          </p:cNvPr>
          <p:cNvSpPr txBox="1"/>
          <p:nvPr/>
        </p:nvSpPr>
        <p:spPr>
          <a:xfrm>
            <a:off x="426757" y="53792"/>
            <a:ext cx="8248041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5000" b="1" dirty="0">
                <a:solidFill>
                  <a:srgbClr val="003366"/>
                </a:solidFill>
              </a:rPr>
              <a:t>Сьогодні на уроці</a:t>
            </a:r>
          </a:p>
        </p:txBody>
      </p:sp>
    </p:spTree>
    <p:extLst>
      <p:ext uri="{BB962C8B-B14F-4D97-AF65-F5344CB8AC3E}">
        <p14:creationId xmlns:p14="http://schemas.microsoft.com/office/powerpoint/2010/main" val="3687628786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E7CBD8E-A086-5858-1474-C857A166111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6225EC00-3653-29F2-8ED1-89FCB0FC7C3A}"/>
              </a:ext>
            </a:extLst>
          </p:cNvPr>
          <p:cNvSpPr txBox="1"/>
          <p:nvPr/>
        </p:nvSpPr>
        <p:spPr>
          <a:xfrm>
            <a:off x="157196" y="53792"/>
            <a:ext cx="8787163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3000" b="1" dirty="0">
                <a:solidFill>
                  <a:srgbClr val="003366"/>
                </a:solidFill>
              </a:rPr>
              <a:t>Алгоритм розкладання многочлена на множники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068E4FE1-54F3-71D3-C41B-6584AA5AABE9}"/>
              </a:ext>
            </a:extLst>
          </p:cNvPr>
          <p:cNvSpPr txBox="1"/>
          <p:nvPr/>
        </p:nvSpPr>
        <p:spPr>
          <a:xfrm>
            <a:off x="410085" y="607790"/>
            <a:ext cx="8517603" cy="4435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uk-UA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1. Визначити вирази, які було піднесено до квадрата (</a:t>
            </a:r>
            <a:r>
              <a:rPr lang="uk-UA" sz="3200" b="1" i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uk-UA" sz="3200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 </a:t>
            </a:r>
            <a:r>
              <a:rPr lang="uk-UA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і </a:t>
            </a:r>
            <a:r>
              <a:rPr lang="uk-UA" sz="32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r>
              <a:rPr lang="uk-UA" sz="3200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uk-UA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).</a:t>
            </a:r>
          </a:p>
          <a:p>
            <a:pPr algn="just">
              <a:lnSpc>
                <a:spcPct val="150000"/>
              </a:lnSpc>
            </a:pPr>
            <a:r>
              <a:rPr lang="uk-UA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2. Перевірити, чи є в записі подвоєний добуток цих виразів (</a:t>
            </a:r>
            <a:r>
              <a:rPr lang="uk-UA" sz="32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uk-UA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⋅ </a:t>
            </a:r>
            <a:r>
              <a:rPr lang="uk-UA" sz="3200" b="1" i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uk-UA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⋅ </a:t>
            </a:r>
            <a:r>
              <a:rPr lang="uk-UA" sz="3200" b="1" i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r>
              <a:rPr lang="uk-UA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).</a:t>
            </a:r>
          </a:p>
          <a:p>
            <a:pPr algn="just">
              <a:lnSpc>
                <a:spcPct val="150000"/>
              </a:lnSpc>
            </a:pPr>
            <a:r>
              <a:rPr lang="uk-UA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3. Записати відповідь за допомогою формул квадрата двочлена, враховуючи знак.</a:t>
            </a:r>
          </a:p>
        </p:txBody>
      </p:sp>
    </p:spTree>
    <p:extLst>
      <p:ext uri="{BB962C8B-B14F-4D97-AF65-F5344CB8AC3E}">
        <p14:creationId xmlns:p14="http://schemas.microsoft.com/office/powerpoint/2010/main" val="1250642364"/>
      </p:ext>
    </p:extLst>
  </p:cSld>
  <p:clrMapOvr>
    <a:masterClrMapping/>
  </p:clrMapOvr>
  <p:transition>
    <p:fade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37F9051-4DA1-5FEF-CDA0-F1B181AD4D1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2C7439A8-D9DE-1BB1-DCDB-794E046A8322}"/>
              </a:ext>
            </a:extLst>
          </p:cNvPr>
          <p:cNvSpPr txBox="1"/>
          <p:nvPr/>
        </p:nvSpPr>
        <p:spPr>
          <a:xfrm>
            <a:off x="426757" y="53792"/>
            <a:ext cx="8248041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3200" b="1" dirty="0">
                <a:solidFill>
                  <a:srgbClr val="003366"/>
                </a:solidFill>
              </a:rPr>
              <a:t>Розкладання многочлена на множники за допомогою формул квадрата двочлена</a:t>
            </a: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2030076A-8E89-E289-9F6B-79FEB0B5236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3527" y="1563638"/>
            <a:ext cx="8691789" cy="2376264"/>
          </a:xfrm>
          <a:prstGeom prst="rect">
            <a:avLst/>
          </a:prstGeom>
        </p:spPr>
      </p:pic>
      <p:sp>
        <p:nvSpPr>
          <p:cNvPr id="14" name="Прямокутник: округлені кути 13">
            <a:extLst>
              <a:ext uri="{FF2B5EF4-FFF2-40B4-BE49-F238E27FC236}">
                <a16:creationId xmlns:a16="http://schemas.microsoft.com/office/drawing/2014/main" id="{E740860B-C8E2-F512-113D-F307C5412050}"/>
              </a:ext>
            </a:extLst>
          </p:cNvPr>
          <p:cNvSpPr/>
          <p:nvPr/>
        </p:nvSpPr>
        <p:spPr>
          <a:xfrm>
            <a:off x="611560" y="2067694"/>
            <a:ext cx="576064" cy="288032"/>
          </a:xfrm>
          <a:prstGeom prst="roundRect">
            <a:avLst/>
          </a:prstGeom>
          <a:ln>
            <a:solidFill>
              <a:schemeClr val="bg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15" name="Прямокутник: округлені кути 14">
            <a:extLst>
              <a:ext uri="{FF2B5EF4-FFF2-40B4-BE49-F238E27FC236}">
                <a16:creationId xmlns:a16="http://schemas.microsoft.com/office/drawing/2014/main" id="{F2E607D2-F53F-D5F6-7CEB-7955BF138FAC}"/>
              </a:ext>
            </a:extLst>
          </p:cNvPr>
          <p:cNvSpPr/>
          <p:nvPr/>
        </p:nvSpPr>
        <p:spPr>
          <a:xfrm>
            <a:off x="611560" y="3219822"/>
            <a:ext cx="576064" cy="432048"/>
          </a:xfrm>
          <a:prstGeom prst="roundRect">
            <a:avLst/>
          </a:prstGeom>
          <a:ln>
            <a:solidFill>
              <a:schemeClr val="bg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16" name="Прямокутник: округлені кути 15">
            <a:extLst>
              <a:ext uri="{FF2B5EF4-FFF2-40B4-BE49-F238E27FC236}">
                <a16:creationId xmlns:a16="http://schemas.microsoft.com/office/drawing/2014/main" id="{BA0BAF7D-85F0-12D6-C8FA-0528F04A5188}"/>
              </a:ext>
            </a:extLst>
          </p:cNvPr>
          <p:cNvSpPr/>
          <p:nvPr/>
        </p:nvSpPr>
        <p:spPr>
          <a:xfrm>
            <a:off x="1619672" y="2067694"/>
            <a:ext cx="864096" cy="288032"/>
          </a:xfrm>
          <a:prstGeom prst="roundRect">
            <a:avLst/>
          </a:prstGeom>
          <a:ln>
            <a:solidFill>
              <a:schemeClr val="bg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uk-UA" dirty="0"/>
          </a:p>
        </p:txBody>
      </p:sp>
      <p:sp>
        <p:nvSpPr>
          <p:cNvPr id="17" name="Прямокутник: округлені кути 16">
            <a:extLst>
              <a:ext uri="{FF2B5EF4-FFF2-40B4-BE49-F238E27FC236}">
                <a16:creationId xmlns:a16="http://schemas.microsoft.com/office/drawing/2014/main" id="{26F7847A-3FBB-4DDE-1E93-39A69CEBC690}"/>
              </a:ext>
            </a:extLst>
          </p:cNvPr>
          <p:cNvSpPr/>
          <p:nvPr/>
        </p:nvSpPr>
        <p:spPr>
          <a:xfrm>
            <a:off x="1606282" y="3291830"/>
            <a:ext cx="864096" cy="288032"/>
          </a:xfrm>
          <a:prstGeom prst="roundRect">
            <a:avLst/>
          </a:prstGeom>
          <a:ln>
            <a:solidFill>
              <a:schemeClr val="bg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18" name="Прямокутник: округлені кути 17">
            <a:extLst>
              <a:ext uri="{FF2B5EF4-FFF2-40B4-BE49-F238E27FC236}">
                <a16:creationId xmlns:a16="http://schemas.microsoft.com/office/drawing/2014/main" id="{87A2D385-7110-521F-9FDF-22CA0816AA9E}"/>
              </a:ext>
            </a:extLst>
          </p:cNvPr>
          <p:cNvSpPr/>
          <p:nvPr/>
        </p:nvSpPr>
        <p:spPr>
          <a:xfrm>
            <a:off x="2843808" y="2067694"/>
            <a:ext cx="288032" cy="288032"/>
          </a:xfrm>
          <a:prstGeom prst="roundRect">
            <a:avLst/>
          </a:prstGeom>
          <a:ln>
            <a:solidFill>
              <a:schemeClr val="bg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uk-UA" dirty="0"/>
          </a:p>
        </p:txBody>
      </p:sp>
      <p:sp>
        <p:nvSpPr>
          <p:cNvPr id="19" name="Прямокутник: округлені кути 18">
            <a:extLst>
              <a:ext uri="{FF2B5EF4-FFF2-40B4-BE49-F238E27FC236}">
                <a16:creationId xmlns:a16="http://schemas.microsoft.com/office/drawing/2014/main" id="{6E2BA565-84CA-5A5A-6460-3B3D79809296}"/>
              </a:ext>
            </a:extLst>
          </p:cNvPr>
          <p:cNvSpPr/>
          <p:nvPr/>
        </p:nvSpPr>
        <p:spPr>
          <a:xfrm>
            <a:off x="2803570" y="3291830"/>
            <a:ext cx="288032" cy="288032"/>
          </a:xfrm>
          <a:prstGeom prst="roundRect">
            <a:avLst/>
          </a:prstGeom>
          <a:ln>
            <a:solidFill>
              <a:schemeClr val="bg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20" name="Прямокутник: округлені кути 19">
            <a:extLst>
              <a:ext uri="{FF2B5EF4-FFF2-40B4-BE49-F238E27FC236}">
                <a16:creationId xmlns:a16="http://schemas.microsoft.com/office/drawing/2014/main" id="{F86F7DE7-5FCB-0D61-A5CD-78C4FC184E98}"/>
              </a:ext>
            </a:extLst>
          </p:cNvPr>
          <p:cNvSpPr/>
          <p:nvPr/>
        </p:nvSpPr>
        <p:spPr>
          <a:xfrm>
            <a:off x="4572000" y="2084822"/>
            <a:ext cx="288032" cy="288032"/>
          </a:xfrm>
          <a:prstGeom prst="roundRect">
            <a:avLst/>
          </a:prstGeom>
          <a:ln>
            <a:solidFill>
              <a:schemeClr val="bg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21" name="Прямокутник: округлені кути 20">
            <a:extLst>
              <a:ext uri="{FF2B5EF4-FFF2-40B4-BE49-F238E27FC236}">
                <a16:creationId xmlns:a16="http://schemas.microsoft.com/office/drawing/2014/main" id="{DA5FFFED-947A-E696-5F4C-7532DABD0411}"/>
              </a:ext>
            </a:extLst>
          </p:cNvPr>
          <p:cNvSpPr/>
          <p:nvPr/>
        </p:nvSpPr>
        <p:spPr>
          <a:xfrm>
            <a:off x="4005464" y="3219822"/>
            <a:ext cx="782559" cy="504056"/>
          </a:xfrm>
          <a:prstGeom prst="roundRect">
            <a:avLst/>
          </a:prstGeom>
          <a:ln>
            <a:solidFill>
              <a:schemeClr val="bg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22" name="Прямокутник: округлені кути 21">
            <a:extLst>
              <a:ext uri="{FF2B5EF4-FFF2-40B4-BE49-F238E27FC236}">
                <a16:creationId xmlns:a16="http://schemas.microsoft.com/office/drawing/2014/main" id="{538D9FF6-FAB3-BCC7-A351-2381D760B032}"/>
              </a:ext>
            </a:extLst>
          </p:cNvPr>
          <p:cNvSpPr/>
          <p:nvPr/>
        </p:nvSpPr>
        <p:spPr>
          <a:xfrm>
            <a:off x="5508104" y="2084822"/>
            <a:ext cx="792088" cy="288032"/>
          </a:xfrm>
          <a:prstGeom prst="roundRect">
            <a:avLst/>
          </a:prstGeom>
          <a:ln>
            <a:solidFill>
              <a:schemeClr val="bg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23" name="Прямокутник: округлені кути 22">
            <a:extLst>
              <a:ext uri="{FF2B5EF4-FFF2-40B4-BE49-F238E27FC236}">
                <a16:creationId xmlns:a16="http://schemas.microsoft.com/office/drawing/2014/main" id="{3D08EF13-2615-7441-0E42-4F79BA2C8A7B}"/>
              </a:ext>
            </a:extLst>
          </p:cNvPr>
          <p:cNvSpPr/>
          <p:nvPr/>
        </p:nvSpPr>
        <p:spPr>
          <a:xfrm>
            <a:off x="5220072" y="3291830"/>
            <a:ext cx="1224136" cy="360040"/>
          </a:xfrm>
          <a:prstGeom prst="roundRect">
            <a:avLst/>
          </a:prstGeom>
          <a:ln>
            <a:solidFill>
              <a:schemeClr val="bg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24" name="Прямокутник: округлені кути 23">
            <a:extLst>
              <a:ext uri="{FF2B5EF4-FFF2-40B4-BE49-F238E27FC236}">
                <a16:creationId xmlns:a16="http://schemas.microsoft.com/office/drawing/2014/main" id="{D7E29AF9-0DFA-7AD0-82BF-93F4856B20CE}"/>
              </a:ext>
            </a:extLst>
          </p:cNvPr>
          <p:cNvSpPr/>
          <p:nvPr/>
        </p:nvSpPr>
        <p:spPr>
          <a:xfrm>
            <a:off x="6660232" y="2086710"/>
            <a:ext cx="288032" cy="288032"/>
          </a:xfrm>
          <a:prstGeom prst="roundRect">
            <a:avLst/>
          </a:prstGeom>
          <a:ln>
            <a:solidFill>
              <a:schemeClr val="bg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25" name="Прямокутник: округлені кути 24">
            <a:extLst>
              <a:ext uri="{FF2B5EF4-FFF2-40B4-BE49-F238E27FC236}">
                <a16:creationId xmlns:a16="http://schemas.microsoft.com/office/drawing/2014/main" id="{EF39D72D-114A-EE59-6EF0-F4858552F4D9}"/>
              </a:ext>
            </a:extLst>
          </p:cNvPr>
          <p:cNvSpPr/>
          <p:nvPr/>
        </p:nvSpPr>
        <p:spPr>
          <a:xfrm>
            <a:off x="6804248" y="3245042"/>
            <a:ext cx="733470" cy="478836"/>
          </a:xfrm>
          <a:prstGeom prst="roundRect">
            <a:avLst/>
          </a:prstGeom>
          <a:ln>
            <a:solidFill>
              <a:schemeClr val="bg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833297112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1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1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2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2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3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36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4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46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51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56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61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1" grpId="0" animBg="1"/>
      <p:bldP spid="22" grpId="0" animBg="1"/>
      <p:bldP spid="23" grpId="0" animBg="1"/>
      <p:bldP spid="24" grpId="0" animBg="1"/>
      <p:bldP spid="25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E258C37-0042-E317-7012-CE8C023B3F8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314857F2-0D99-41AA-6315-34A3618AF64E}"/>
              </a:ext>
            </a:extLst>
          </p:cNvPr>
          <p:cNvSpPr txBox="1"/>
          <p:nvPr/>
        </p:nvSpPr>
        <p:spPr>
          <a:xfrm>
            <a:off x="447979" y="63664"/>
            <a:ext cx="824804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4000" b="1" dirty="0">
                <a:solidFill>
                  <a:srgbClr val="003366"/>
                </a:solidFill>
              </a:rPr>
              <a:t>Приклад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8B5539AE-5EA8-6439-DA8C-84AE4AF338B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33144" y="804868"/>
            <a:ext cx="4819444" cy="4090058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645D73E1-1B98-704F-273D-655D18CB61B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7938" y="804868"/>
            <a:ext cx="4924639" cy="4090058"/>
          </a:xfrm>
          <a:prstGeom prst="rect">
            <a:avLst/>
          </a:prstGeom>
        </p:spPr>
      </p:pic>
      <p:sp>
        <p:nvSpPr>
          <p:cNvPr id="5" name="Кнопка дії: перейти далі 4">
            <a:hlinkClick r:id="" action="ppaction://hlinkshowjump?jump=nextslide" highlightClick="1"/>
            <a:extLst>
              <a:ext uri="{FF2B5EF4-FFF2-40B4-BE49-F238E27FC236}">
                <a16:creationId xmlns:a16="http://schemas.microsoft.com/office/drawing/2014/main" id="{62DEA6A3-DE93-373D-D00F-09FA9141181E}"/>
              </a:ext>
            </a:extLst>
          </p:cNvPr>
          <p:cNvSpPr/>
          <p:nvPr/>
        </p:nvSpPr>
        <p:spPr>
          <a:xfrm>
            <a:off x="8460432" y="4515966"/>
            <a:ext cx="576064" cy="563870"/>
          </a:xfrm>
          <a:prstGeom prst="actionButtonForwardNex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F0B62BE2-248C-3FC5-2E32-D713F2F0A42F}"/>
              </a:ext>
            </a:extLst>
          </p:cNvPr>
          <p:cNvSpPr txBox="1"/>
          <p:nvPr/>
        </p:nvSpPr>
        <p:spPr>
          <a:xfrm>
            <a:off x="107504" y="807121"/>
            <a:ext cx="892899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spcAft>
                <a:spcPts val="1200"/>
              </a:spcAft>
            </a:pPr>
            <a:r>
              <a:rPr lang="uk-U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Перетворіть у квадрат двочлена вираз</a:t>
            </a:r>
            <a:endParaRPr lang="uk-UA" sz="4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D944DC06-5BD8-2C9D-3E3C-E613495F66A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95736" y="1347614"/>
            <a:ext cx="4954150" cy="11521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93243087"/>
      </p:ext>
    </p:extLst>
  </p:cSld>
  <p:clrMapOvr>
    <a:masterClrMapping/>
  </p:clrMapOvr>
  <p:transition advClick="0">
    <p:fad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72B5E240-CF40-3869-8F75-C2833E140F3E}"/>
              </a:ext>
            </a:extLst>
          </p:cNvPr>
          <p:cNvSpPr txBox="1"/>
          <p:nvPr/>
        </p:nvSpPr>
        <p:spPr>
          <a:xfrm>
            <a:off x="447979" y="63664"/>
            <a:ext cx="824804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4000" b="1" dirty="0">
                <a:solidFill>
                  <a:srgbClr val="003366"/>
                </a:solidFill>
              </a:rPr>
              <a:t>Розв’язок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498B98D7-AD83-39AE-EED6-1FB6461CE7D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4812" y="1223962"/>
            <a:ext cx="8334375" cy="26955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7630659"/>
      </p:ext>
    </p:extLst>
  </p:cSld>
  <p:clrMapOvr>
    <a:masterClrMapping/>
  </p:clrMapOvr>
  <p:transition>
    <p:fade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11" name="TextBox 7">
                <a:extLst>
                  <a:ext uri="{FF2B5EF4-FFF2-40B4-BE49-F238E27FC236}">
                    <a16:creationId xmlns:a16="http://schemas.microsoft.com/office/drawing/2014/main" id="{14F33825-C66E-4BE3-87E8-4A022F35DD3E}"/>
                  </a:ext>
                </a:extLst>
              </p:cNvPr>
              <p:cNvSpPr txBox="1"/>
              <p:nvPr/>
            </p:nvSpPr>
            <p:spPr>
              <a:xfrm>
                <a:off x="266700" y="209550"/>
                <a:ext cx="8686800" cy="3502562"/>
              </a:xfrm>
              <a:prstGeom prst="rect">
                <a:avLst/>
              </a:prstGeom>
            </p:spPr>
            <p:txBody>
              <a:bodyPr wrap="square" lIns="0" tIns="0" rIns="0" bIns="0" rtlCol="0" anchor="t">
                <a:sp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uk-UA" sz="2500" u="sng">
                    <a:solidFill>
                      <a:srgbClr val="104950"/>
                    </a:solidFill>
                    <a:latin typeface="Cloud"/>
                    <a:ea typeface="Cloud"/>
                    <a:cs typeface="Cloud"/>
                    <a:sym typeface="Cloud"/>
                  </a:rPr>
                  <a:t>Приклад . </a:t>
                </a:r>
                <a:r>
                  <a:rPr lang="uk-UA" sz="2500" u="sng" dirty="0">
                    <a:solidFill>
                      <a:srgbClr val="104950"/>
                    </a:solidFill>
                    <a:latin typeface="Cloud"/>
                    <a:ea typeface="Cloud"/>
                    <a:cs typeface="Cloud"/>
                    <a:sym typeface="Cloud"/>
                  </a:rPr>
                  <a:t>Знайдіть значення виразу</a:t>
                </a:r>
              </a:p>
              <a:p>
                <a:pPr>
                  <a:lnSpc>
                    <a:spcPct val="150000"/>
                  </a:lnSpc>
                </a:pPr>
                <a14:m>
                  <m:oMath xmlns:m="http://schemas.openxmlformats.org/officeDocument/2006/math">
                    <m:sSup>
                      <m:sSupPr>
                        <m:ctrlPr>
                          <a:rPr lang="uk-UA" sz="2500" i="1" u="sng">
                            <a:solidFill>
                              <a:srgbClr val="104950"/>
                            </a:solidFill>
                            <a:latin typeface="Cambria Math" panose="02040503050406030204" pitchFamily="18" charset="0"/>
                            <a:cs typeface="Cloud"/>
                            <a:sym typeface="Cloud"/>
                          </a:rPr>
                        </m:ctrlPr>
                      </m:sSupPr>
                      <m:e>
                        <m:r>
                          <a:rPr lang="en-US" sz="2500" i="1" u="sng">
                            <a:solidFill>
                              <a:srgbClr val="104950"/>
                            </a:solidFill>
                            <a:latin typeface="Cambria Math" panose="02040503050406030204" pitchFamily="18" charset="0"/>
                            <a:cs typeface="Cloud"/>
                            <a:sym typeface="Cloud"/>
                          </a:rPr>
                          <m:t>𝑥</m:t>
                        </m:r>
                      </m:e>
                      <m:sup>
                        <m:r>
                          <a:rPr lang="en-US" sz="2500" i="1" u="sng">
                            <a:solidFill>
                              <a:srgbClr val="104950"/>
                            </a:solidFill>
                            <a:latin typeface="Cambria Math" panose="02040503050406030204" pitchFamily="18" charset="0"/>
                            <a:cs typeface="Cloud"/>
                            <a:sym typeface="Cloud"/>
                          </a:rPr>
                          <m:t>2</m:t>
                        </m:r>
                      </m:sup>
                    </m:sSup>
                    <m:r>
                      <a:rPr lang="en-US" sz="2500" i="1" u="sng">
                        <a:solidFill>
                          <a:srgbClr val="104950"/>
                        </a:solidFill>
                        <a:latin typeface="Cambria Math" panose="02040503050406030204" pitchFamily="18" charset="0"/>
                        <a:cs typeface="Cloud"/>
                        <a:sym typeface="Cloud"/>
                      </a:rPr>
                      <m:t>+</m:t>
                    </m:r>
                    <m:r>
                      <a:rPr lang="uk-UA" sz="2500" i="1" u="sng">
                        <a:solidFill>
                          <a:srgbClr val="104950"/>
                        </a:solidFill>
                        <a:latin typeface="Cambria Math" panose="02040503050406030204" pitchFamily="18" charset="0"/>
                        <a:cs typeface="Cloud"/>
                        <a:sym typeface="Cloud"/>
                      </a:rPr>
                      <m:t>25</m:t>
                    </m:r>
                    <m:sSup>
                      <m:sSupPr>
                        <m:ctrlPr>
                          <a:rPr lang="uk-UA" sz="2500" i="1" u="sng">
                            <a:solidFill>
                              <a:srgbClr val="104950"/>
                            </a:solidFill>
                            <a:latin typeface="Cambria Math" panose="02040503050406030204" pitchFamily="18" charset="0"/>
                            <a:cs typeface="Cloud"/>
                            <a:sym typeface="Cloud"/>
                          </a:rPr>
                        </m:ctrlPr>
                      </m:sSupPr>
                      <m:e>
                        <m:r>
                          <a:rPr lang="en-US" sz="2500" i="1" u="sng">
                            <a:solidFill>
                              <a:srgbClr val="104950"/>
                            </a:solidFill>
                            <a:latin typeface="Cambria Math" panose="02040503050406030204" pitchFamily="18" charset="0"/>
                            <a:cs typeface="Cloud"/>
                            <a:sym typeface="Cloud"/>
                          </a:rPr>
                          <m:t>𝑦</m:t>
                        </m:r>
                      </m:e>
                      <m:sup>
                        <m:r>
                          <a:rPr lang="en-US" sz="2500" i="1" u="sng">
                            <a:solidFill>
                              <a:srgbClr val="104950"/>
                            </a:solidFill>
                            <a:latin typeface="Cambria Math" panose="02040503050406030204" pitchFamily="18" charset="0"/>
                            <a:cs typeface="Cloud"/>
                            <a:sym typeface="Cloud"/>
                          </a:rPr>
                          <m:t>4</m:t>
                        </m:r>
                      </m:sup>
                    </m:sSup>
                    <m:r>
                      <a:rPr lang="en-US" sz="2500" i="1" u="sng">
                        <a:solidFill>
                          <a:srgbClr val="104950"/>
                        </a:solidFill>
                        <a:latin typeface="Cambria Math" panose="02040503050406030204" pitchFamily="18" charset="0"/>
                        <a:cs typeface="Cloud"/>
                        <a:sym typeface="Cloud"/>
                      </a:rPr>
                      <m:t>−10</m:t>
                    </m:r>
                    <m:r>
                      <a:rPr lang="en-US" sz="2500" i="1" u="sng">
                        <a:solidFill>
                          <a:srgbClr val="104950"/>
                        </a:solidFill>
                        <a:latin typeface="Cambria Math" panose="02040503050406030204" pitchFamily="18" charset="0"/>
                        <a:cs typeface="Cloud"/>
                        <a:sym typeface="Cloud"/>
                      </a:rPr>
                      <m:t>𝑥</m:t>
                    </m:r>
                    <m:sSup>
                      <m:sSupPr>
                        <m:ctrlPr>
                          <a:rPr lang="en-US" sz="2500" i="1" u="sng">
                            <a:solidFill>
                              <a:srgbClr val="104950"/>
                            </a:solidFill>
                            <a:latin typeface="Cambria Math" panose="02040503050406030204" pitchFamily="18" charset="0"/>
                            <a:cs typeface="Cloud"/>
                            <a:sym typeface="Cloud"/>
                          </a:rPr>
                        </m:ctrlPr>
                      </m:sSupPr>
                      <m:e>
                        <m:r>
                          <a:rPr lang="en-US" sz="2500" i="1" u="sng">
                            <a:solidFill>
                              <a:srgbClr val="104950"/>
                            </a:solidFill>
                            <a:latin typeface="Cambria Math" panose="02040503050406030204" pitchFamily="18" charset="0"/>
                            <a:cs typeface="Cloud"/>
                            <a:sym typeface="Cloud"/>
                          </a:rPr>
                          <m:t>𝑦</m:t>
                        </m:r>
                      </m:e>
                      <m:sup>
                        <m:r>
                          <a:rPr lang="en-US" sz="2500" i="1" u="sng">
                            <a:solidFill>
                              <a:srgbClr val="104950"/>
                            </a:solidFill>
                            <a:latin typeface="Cambria Math" panose="02040503050406030204" pitchFamily="18" charset="0"/>
                            <a:cs typeface="Cloud"/>
                            <a:sym typeface="Cloud"/>
                          </a:rPr>
                          <m:t>2</m:t>
                        </m:r>
                      </m:sup>
                    </m:sSup>
                  </m:oMath>
                </a14:m>
                <a:r>
                  <a:rPr lang="en-US" sz="2500" i="1" u="sng" dirty="0">
                    <a:solidFill>
                      <a:srgbClr val="104950"/>
                    </a:solidFill>
                    <a:latin typeface="Cambria Math" panose="02040503050406030204" pitchFamily="18" charset="0"/>
                    <a:cs typeface="Cloud"/>
                    <a:sym typeface="Cloud"/>
                  </a:rPr>
                  <a:t> </a:t>
                </a:r>
                <a:r>
                  <a:rPr lang="uk-UA" sz="2500" u="sng" dirty="0">
                    <a:solidFill>
                      <a:srgbClr val="104950"/>
                    </a:solidFill>
                    <a:latin typeface="Cloud"/>
                    <a:ea typeface="Cloud"/>
                    <a:cs typeface="Cloud"/>
                    <a:sym typeface="Cloud"/>
                  </a:rPr>
                  <a:t>, якщо </a:t>
                </a:r>
                <a14:m>
                  <m:oMath xmlns:m="http://schemas.openxmlformats.org/officeDocument/2006/math">
                    <m:r>
                      <a:rPr lang="en-US" sz="2500" i="1" u="sng">
                        <a:solidFill>
                          <a:srgbClr val="104950"/>
                        </a:solidFill>
                        <a:latin typeface="Cambria Math" panose="02040503050406030204" pitchFamily="18" charset="0"/>
                        <a:cs typeface="Cloud"/>
                        <a:sym typeface="Cloud"/>
                      </a:rPr>
                      <m:t>𝑥</m:t>
                    </m:r>
                    <m:r>
                      <a:rPr lang="uk-UA" sz="2500" i="1" u="sng">
                        <a:solidFill>
                          <a:srgbClr val="104950"/>
                        </a:solidFill>
                        <a:latin typeface="Cambria Math" panose="02040503050406030204" pitchFamily="18" charset="0"/>
                        <a:cs typeface="Cloud"/>
                        <a:sym typeface="Cloud"/>
                      </a:rPr>
                      <m:t>=44</m:t>
                    </m:r>
                  </m:oMath>
                </a14:m>
                <a:r>
                  <a:rPr lang="uk-UA" sz="2500" u="sng" dirty="0">
                    <a:solidFill>
                      <a:srgbClr val="104950"/>
                    </a:solidFill>
                    <a:latin typeface="Cloud"/>
                    <a:ea typeface="Cloud"/>
                    <a:cs typeface="Cloud"/>
                    <a:sym typeface="Cloud"/>
                  </a:rPr>
                  <a:t>, </a:t>
                </a:r>
                <a14:m>
                  <m:oMath xmlns:m="http://schemas.openxmlformats.org/officeDocument/2006/math">
                    <m:r>
                      <a:rPr lang="en-US" sz="2500" i="1" u="sng">
                        <a:solidFill>
                          <a:srgbClr val="104950"/>
                        </a:solidFill>
                        <a:latin typeface="Cambria Math" panose="02040503050406030204" pitchFamily="18" charset="0"/>
                        <a:cs typeface="Cloud"/>
                        <a:sym typeface="Cloud"/>
                      </a:rPr>
                      <m:t>𝑦</m:t>
                    </m:r>
                    <m:r>
                      <a:rPr lang="en-US" sz="2500" i="1" u="sng">
                        <a:solidFill>
                          <a:srgbClr val="104950"/>
                        </a:solidFill>
                        <a:latin typeface="Cambria Math" panose="02040503050406030204" pitchFamily="18" charset="0"/>
                        <a:cs typeface="Cloud"/>
                        <a:sym typeface="Cloud"/>
                      </a:rPr>
                      <m:t>=−3</m:t>
                    </m:r>
                  </m:oMath>
                </a14:m>
                <a:r>
                  <a:rPr lang="en-US" sz="2500" u="sng" dirty="0">
                    <a:solidFill>
                      <a:srgbClr val="104950"/>
                    </a:solidFill>
                    <a:latin typeface="Cloud"/>
                    <a:ea typeface="Cloud"/>
                    <a:cs typeface="Cloud"/>
                    <a:sym typeface="Cloud"/>
                  </a:rPr>
                  <a:t>.</a:t>
                </a:r>
                <a:endParaRPr lang="uk-UA" sz="2500" u="sng" dirty="0">
                  <a:solidFill>
                    <a:srgbClr val="104950"/>
                  </a:solidFill>
                  <a:latin typeface="Cloud"/>
                  <a:ea typeface="Cloud"/>
                  <a:cs typeface="Cloud"/>
                  <a:sym typeface="Cloud"/>
                </a:endParaRPr>
              </a:p>
              <a:p>
                <a:pPr algn="ctr">
                  <a:lnSpc>
                    <a:spcPct val="150000"/>
                  </a:lnSpc>
                </a:pPr>
                <a:endParaRPr lang="uk-UA" sz="2500" dirty="0">
                  <a:solidFill>
                    <a:srgbClr val="104950"/>
                  </a:solidFill>
                  <a:latin typeface="Cloud"/>
                  <a:ea typeface="Cloud"/>
                  <a:cs typeface="Cloud"/>
                  <a:sym typeface="Cloud"/>
                </a:endParaRPr>
              </a:p>
              <a:p>
                <a:pPr>
                  <a:lnSpc>
                    <a:spcPts val="2800"/>
                  </a:lnSpc>
                </a:pPr>
                <a:r>
                  <a:rPr lang="uk-UA" sz="2250" dirty="0">
                    <a:solidFill>
                      <a:srgbClr val="104950"/>
                    </a:solidFill>
                    <a:latin typeface="Cloud"/>
                    <a:ea typeface="Cloud"/>
                    <a:cs typeface="Cloud"/>
                    <a:sym typeface="Cloud"/>
                  </a:rPr>
                  <a:t>Згорнемо вираз у повний квадрат:</a:t>
                </a:r>
                <a:endParaRPr lang="uk-UA" sz="2250" i="1" dirty="0">
                  <a:solidFill>
                    <a:srgbClr val="104950"/>
                  </a:solidFill>
                  <a:latin typeface="Cambria Math" panose="02040503050406030204" pitchFamily="18" charset="0"/>
                  <a:cs typeface="Cloud"/>
                  <a:sym typeface="Cloud"/>
                </a:endParaRPr>
              </a:p>
              <a:p>
                <a:pPr>
                  <a:lnSpc>
                    <a:spcPts val="2800"/>
                  </a:lnSpc>
                </a:pPr>
                <a14:m>
                  <m:oMath xmlns:m="http://schemas.openxmlformats.org/officeDocument/2006/math">
                    <m:sSup>
                      <m:sSupPr>
                        <m:ctrlPr>
                          <a:rPr lang="uk-UA" sz="2250" i="1">
                            <a:solidFill>
                              <a:srgbClr val="104950"/>
                            </a:solidFill>
                            <a:latin typeface="Cambria Math" panose="02040503050406030204" pitchFamily="18" charset="0"/>
                            <a:cs typeface="Cloud"/>
                            <a:sym typeface="Cloud"/>
                          </a:rPr>
                        </m:ctrlPr>
                      </m:sSupPr>
                      <m:e>
                        <m:r>
                          <a:rPr lang="en-US" sz="2250" i="1">
                            <a:solidFill>
                              <a:srgbClr val="104950"/>
                            </a:solidFill>
                            <a:latin typeface="Cambria Math" panose="02040503050406030204" pitchFamily="18" charset="0"/>
                            <a:cs typeface="Cloud"/>
                            <a:sym typeface="Cloud"/>
                          </a:rPr>
                          <m:t>𝑥</m:t>
                        </m:r>
                      </m:e>
                      <m:sup>
                        <m:r>
                          <a:rPr lang="en-US" sz="2250" i="1">
                            <a:solidFill>
                              <a:srgbClr val="104950"/>
                            </a:solidFill>
                            <a:latin typeface="Cambria Math" panose="02040503050406030204" pitchFamily="18" charset="0"/>
                            <a:cs typeface="Cloud"/>
                            <a:sym typeface="Cloud"/>
                          </a:rPr>
                          <m:t>2</m:t>
                        </m:r>
                      </m:sup>
                    </m:sSup>
                    <m:r>
                      <a:rPr lang="en-US" sz="2250" i="1">
                        <a:solidFill>
                          <a:srgbClr val="104950"/>
                        </a:solidFill>
                        <a:latin typeface="Cambria Math" panose="02040503050406030204" pitchFamily="18" charset="0"/>
                        <a:cs typeface="Cloud"/>
                        <a:sym typeface="Cloud"/>
                      </a:rPr>
                      <m:t>+</m:t>
                    </m:r>
                    <m:r>
                      <a:rPr lang="uk-UA" sz="2250" i="1">
                        <a:solidFill>
                          <a:srgbClr val="104950"/>
                        </a:solidFill>
                        <a:latin typeface="Cambria Math" panose="02040503050406030204" pitchFamily="18" charset="0"/>
                        <a:cs typeface="Cloud"/>
                        <a:sym typeface="Cloud"/>
                      </a:rPr>
                      <m:t>25</m:t>
                    </m:r>
                    <m:sSup>
                      <m:sSupPr>
                        <m:ctrlPr>
                          <a:rPr lang="uk-UA" sz="2250" i="1">
                            <a:solidFill>
                              <a:srgbClr val="104950"/>
                            </a:solidFill>
                            <a:latin typeface="Cambria Math" panose="02040503050406030204" pitchFamily="18" charset="0"/>
                            <a:cs typeface="Cloud"/>
                            <a:sym typeface="Cloud"/>
                          </a:rPr>
                        </m:ctrlPr>
                      </m:sSupPr>
                      <m:e>
                        <m:r>
                          <a:rPr lang="en-US" sz="2250" i="1">
                            <a:solidFill>
                              <a:srgbClr val="104950"/>
                            </a:solidFill>
                            <a:latin typeface="Cambria Math" panose="02040503050406030204" pitchFamily="18" charset="0"/>
                            <a:cs typeface="Cloud"/>
                            <a:sym typeface="Cloud"/>
                          </a:rPr>
                          <m:t>𝑦</m:t>
                        </m:r>
                      </m:e>
                      <m:sup>
                        <m:r>
                          <a:rPr lang="en-US" sz="2250" i="1">
                            <a:solidFill>
                              <a:srgbClr val="104950"/>
                            </a:solidFill>
                            <a:latin typeface="Cambria Math" panose="02040503050406030204" pitchFamily="18" charset="0"/>
                            <a:cs typeface="Cloud"/>
                            <a:sym typeface="Cloud"/>
                          </a:rPr>
                          <m:t>4</m:t>
                        </m:r>
                      </m:sup>
                    </m:sSup>
                    <m:r>
                      <a:rPr lang="en-US" sz="2250" i="1">
                        <a:solidFill>
                          <a:srgbClr val="104950"/>
                        </a:solidFill>
                        <a:latin typeface="Cambria Math" panose="02040503050406030204" pitchFamily="18" charset="0"/>
                        <a:cs typeface="Cloud"/>
                        <a:sym typeface="Cloud"/>
                      </a:rPr>
                      <m:t>−10</m:t>
                    </m:r>
                    <m:r>
                      <a:rPr lang="en-US" sz="2250" i="1">
                        <a:solidFill>
                          <a:srgbClr val="104950"/>
                        </a:solidFill>
                        <a:latin typeface="Cambria Math" panose="02040503050406030204" pitchFamily="18" charset="0"/>
                        <a:cs typeface="Cloud"/>
                        <a:sym typeface="Cloud"/>
                      </a:rPr>
                      <m:t>𝑥</m:t>
                    </m:r>
                    <m:sSup>
                      <m:sSupPr>
                        <m:ctrlPr>
                          <a:rPr lang="en-US" sz="2250" i="1">
                            <a:solidFill>
                              <a:srgbClr val="104950"/>
                            </a:solidFill>
                            <a:latin typeface="Cambria Math" panose="02040503050406030204" pitchFamily="18" charset="0"/>
                            <a:cs typeface="Cloud"/>
                            <a:sym typeface="Cloud"/>
                          </a:rPr>
                        </m:ctrlPr>
                      </m:sSupPr>
                      <m:e>
                        <m:r>
                          <a:rPr lang="en-US" sz="2250" i="1">
                            <a:solidFill>
                              <a:srgbClr val="104950"/>
                            </a:solidFill>
                            <a:latin typeface="Cambria Math" panose="02040503050406030204" pitchFamily="18" charset="0"/>
                            <a:cs typeface="Cloud"/>
                            <a:sym typeface="Cloud"/>
                          </a:rPr>
                          <m:t>𝑦</m:t>
                        </m:r>
                      </m:e>
                      <m:sup>
                        <m:r>
                          <a:rPr lang="en-US" sz="2250" i="1">
                            <a:solidFill>
                              <a:srgbClr val="104950"/>
                            </a:solidFill>
                            <a:latin typeface="Cambria Math" panose="02040503050406030204" pitchFamily="18" charset="0"/>
                            <a:cs typeface="Cloud"/>
                            <a:sym typeface="Cloud"/>
                          </a:rPr>
                          <m:t>2</m:t>
                        </m:r>
                      </m:sup>
                    </m:sSup>
                    <m:r>
                      <a:rPr lang="en-US" sz="2250" i="1">
                        <a:solidFill>
                          <a:srgbClr val="104950"/>
                        </a:solidFill>
                        <a:latin typeface="Cambria Math" panose="02040503050406030204" pitchFamily="18" charset="0"/>
                        <a:cs typeface="Cloud"/>
                        <a:sym typeface="Cloud"/>
                      </a:rPr>
                      <m:t>=</m:t>
                    </m:r>
                    <m:sSup>
                      <m:sSupPr>
                        <m:ctrlPr>
                          <a:rPr lang="en-US" sz="2250" i="1">
                            <a:solidFill>
                              <a:srgbClr val="10495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Cloud"/>
                            <a:sym typeface="Cloud"/>
                          </a:rPr>
                        </m:ctrlPr>
                      </m:sSupPr>
                      <m:e>
                        <m:r>
                          <a:rPr lang="en-US" sz="2250" i="1">
                            <a:solidFill>
                              <a:srgbClr val="10495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Cloud"/>
                            <a:sym typeface="Cloud"/>
                          </a:rPr>
                          <m:t>𝑥</m:t>
                        </m:r>
                      </m:e>
                      <m:sup>
                        <m:r>
                          <a:rPr lang="en-US" sz="2250" i="1">
                            <a:solidFill>
                              <a:srgbClr val="10495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Cloud"/>
                            <a:sym typeface="Cloud"/>
                          </a:rPr>
                          <m:t>2</m:t>
                        </m:r>
                      </m:sup>
                    </m:sSup>
                    <m:r>
                      <a:rPr lang="en-US" sz="2250" i="1">
                        <a:solidFill>
                          <a:srgbClr val="10495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Cloud"/>
                        <a:sym typeface="Cloud"/>
                      </a:rPr>
                      <m:t>−2∙</m:t>
                    </m:r>
                    <m:r>
                      <a:rPr lang="en-US" sz="2250" i="1">
                        <a:solidFill>
                          <a:srgbClr val="10495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Cloud"/>
                        <a:sym typeface="Cloud"/>
                      </a:rPr>
                      <m:t>𝑥</m:t>
                    </m:r>
                    <m:r>
                      <a:rPr lang="en-US" sz="2250" i="1">
                        <a:solidFill>
                          <a:srgbClr val="10495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Cloud"/>
                        <a:sym typeface="Cloud"/>
                      </a:rPr>
                      <m:t>∙5</m:t>
                    </m:r>
                    <m:sSup>
                      <m:sSupPr>
                        <m:ctrlPr>
                          <a:rPr lang="en-US" sz="2250" i="1">
                            <a:solidFill>
                              <a:srgbClr val="10495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Cloud"/>
                            <a:sym typeface="Cloud"/>
                          </a:rPr>
                        </m:ctrlPr>
                      </m:sSupPr>
                      <m:e>
                        <m:r>
                          <a:rPr lang="en-US" sz="2250" i="1">
                            <a:solidFill>
                              <a:srgbClr val="10495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Cloud"/>
                            <a:sym typeface="Cloud"/>
                          </a:rPr>
                          <m:t>𝑦</m:t>
                        </m:r>
                      </m:e>
                      <m:sup>
                        <m:r>
                          <a:rPr lang="en-US" sz="2250" i="1">
                            <a:solidFill>
                              <a:srgbClr val="10495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Cloud"/>
                            <a:sym typeface="Cloud"/>
                          </a:rPr>
                          <m:t>2</m:t>
                        </m:r>
                      </m:sup>
                    </m:sSup>
                    <m:r>
                      <a:rPr lang="en-US" sz="2250" i="1">
                        <a:solidFill>
                          <a:srgbClr val="10495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Cloud"/>
                        <a:sym typeface="Cloud"/>
                      </a:rPr>
                      <m:t>+</m:t>
                    </m:r>
                    <m:sSup>
                      <m:sSupPr>
                        <m:ctrlPr>
                          <a:rPr lang="en-US" sz="2250" i="1">
                            <a:solidFill>
                              <a:srgbClr val="10495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Cloud"/>
                            <a:sym typeface="Cloud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en-US" sz="2250" i="1">
                                <a:solidFill>
                                  <a:srgbClr val="10495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Cloud"/>
                                <a:sym typeface="Cloud"/>
                              </a:rPr>
                            </m:ctrlPr>
                          </m:dPr>
                          <m:e>
                            <m:r>
                              <a:rPr lang="en-US" sz="2250" i="1">
                                <a:solidFill>
                                  <a:srgbClr val="10495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Cloud"/>
                                <a:sym typeface="Cloud"/>
                              </a:rPr>
                              <m:t>5</m:t>
                            </m:r>
                            <m:sSup>
                              <m:sSupPr>
                                <m:ctrlPr>
                                  <a:rPr lang="en-US" sz="2250" i="1">
                                    <a:solidFill>
                                      <a:srgbClr val="104950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cs typeface="Cloud"/>
                                    <a:sym typeface="Cloud"/>
                                  </a:rPr>
                                </m:ctrlPr>
                              </m:sSupPr>
                              <m:e>
                                <m:r>
                                  <a:rPr lang="en-US" sz="2250" i="1">
                                    <a:solidFill>
                                      <a:srgbClr val="104950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cs typeface="Cloud"/>
                                    <a:sym typeface="Cloud"/>
                                  </a:rPr>
                                  <m:t>𝑦</m:t>
                                </m:r>
                              </m:e>
                              <m:sup>
                                <m:r>
                                  <a:rPr lang="en-US" sz="2250" i="1">
                                    <a:solidFill>
                                      <a:srgbClr val="104950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cs typeface="Cloud"/>
                                    <a:sym typeface="Cloud"/>
                                  </a:rPr>
                                  <m:t>2</m:t>
                                </m:r>
                              </m:sup>
                            </m:sSup>
                          </m:e>
                        </m:d>
                      </m:e>
                      <m:sup>
                        <m:r>
                          <a:rPr lang="en-US" sz="2250" i="1">
                            <a:solidFill>
                              <a:srgbClr val="10495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Cloud"/>
                            <a:sym typeface="Cloud"/>
                          </a:rPr>
                          <m:t>2</m:t>
                        </m:r>
                      </m:sup>
                    </m:sSup>
                    <m:r>
                      <a:rPr lang="en-US" sz="2250" i="1">
                        <a:solidFill>
                          <a:srgbClr val="10495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Cloud"/>
                        <a:sym typeface="Cloud"/>
                      </a:rPr>
                      <m:t>=</m:t>
                    </m:r>
                    <m:sSup>
                      <m:sSupPr>
                        <m:ctrlPr>
                          <a:rPr lang="en-US" sz="2250" i="1">
                            <a:solidFill>
                              <a:srgbClr val="10495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Cloud"/>
                            <a:sym typeface="Cloud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en-US" sz="2250" i="1">
                                <a:solidFill>
                                  <a:srgbClr val="10495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Cloud"/>
                                <a:sym typeface="Cloud"/>
                              </a:rPr>
                            </m:ctrlPr>
                          </m:dPr>
                          <m:e>
                            <m:r>
                              <a:rPr lang="en-US" sz="2250" i="1">
                                <a:solidFill>
                                  <a:srgbClr val="10495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Cloud"/>
                                <a:sym typeface="Cloud"/>
                              </a:rPr>
                              <m:t>𝑥</m:t>
                            </m:r>
                            <m:r>
                              <a:rPr lang="en-US" sz="2250" i="1">
                                <a:solidFill>
                                  <a:srgbClr val="10495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Cloud"/>
                                <a:sym typeface="Cloud"/>
                              </a:rPr>
                              <m:t>−5</m:t>
                            </m:r>
                            <m:sSup>
                              <m:sSupPr>
                                <m:ctrlPr>
                                  <a:rPr lang="en-US" sz="2250" i="1">
                                    <a:solidFill>
                                      <a:srgbClr val="104950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cs typeface="Cloud"/>
                                    <a:sym typeface="Cloud"/>
                                  </a:rPr>
                                </m:ctrlPr>
                              </m:sSupPr>
                              <m:e>
                                <m:r>
                                  <a:rPr lang="en-US" sz="2250" i="1">
                                    <a:solidFill>
                                      <a:srgbClr val="104950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cs typeface="Cloud"/>
                                    <a:sym typeface="Cloud"/>
                                  </a:rPr>
                                  <m:t>𝑦</m:t>
                                </m:r>
                              </m:e>
                              <m:sup>
                                <m:r>
                                  <a:rPr lang="en-US" sz="2250" i="1">
                                    <a:solidFill>
                                      <a:srgbClr val="104950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cs typeface="Cloud"/>
                                    <a:sym typeface="Cloud"/>
                                  </a:rPr>
                                  <m:t>2</m:t>
                                </m:r>
                              </m:sup>
                            </m:sSup>
                          </m:e>
                        </m:d>
                      </m:e>
                      <m:sup>
                        <m:r>
                          <a:rPr lang="en-US" sz="2250" i="1">
                            <a:solidFill>
                              <a:srgbClr val="10495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Cloud"/>
                            <a:sym typeface="Cloud"/>
                          </a:rPr>
                          <m:t>2</m:t>
                        </m:r>
                      </m:sup>
                    </m:sSup>
                  </m:oMath>
                </a14:m>
                <a:r>
                  <a:rPr lang="en-US" sz="2250" i="1" dirty="0">
                    <a:solidFill>
                      <a:srgbClr val="104950"/>
                    </a:solidFill>
                    <a:latin typeface="Cambria Math" panose="02040503050406030204" pitchFamily="18" charset="0"/>
                    <a:ea typeface="Cambria Math" panose="02040503050406030204" pitchFamily="18" charset="0"/>
                    <a:cs typeface="Cloud"/>
                    <a:sym typeface="Cloud"/>
                  </a:rPr>
                  <a:t> </a:t>
                </a:r>
              </a:p>
              <a:p>
                <a:pPr>
                  <a:lnSpc>
                    <a:spcPts val="2800"/>
                  </a:lnSpc>
                </a:pPr>
                <a:r>
                  <a:rPr lang="uk-UA" sz="2250" dirty="0">
                    <a:solidFill>
                      <a:srgbClr val="104950"/>
                    </a:solidFill>
                    <a:latin typeface="Cloud"/>
                    <a:ea typeface="Cloud"/>
                    <a:cs typeface="Cloud"/>
                    <a:sym typeface="Cloud"/>
                  </a:rPr>
                  <a:t>Якщо </a:t>
                </a:r>
                <a14:m>
                  <m:oMath xmlns:m="http://schemas.openxmlformats.org/officeDocument/2006/math">
                    <m:r>
                      <a:rPr lang="en-US" sz="2250" i="1">
                        <a:solidFill>
                          <a:srgbClr val="104950"/>
                        </a:solidFill>
                        <a:latin typeface="Cambria Math" panose="02040503050406030204" pitchFamily="18" charset="0"/>
                        <a:cs typeface="Cloud"/>
                        <a:sym typeface="Cloud"/>
                      </a:rPr>
                      <m:t>𝑥</m:t>
                    </m:r>
                    <m:r>
                      <a:rPr lang="uk-UA" sz="2250" i="1">
                        <a:solidFill>
                          <a:srgbClr val="104950"/>
                        </a:solidFill>
                        <a:latin typeface="Cambria Math" panose="02040503050406030204" pitchFamily="18" charset="0"/>
                        <a:cs typeface="Cloud"/>
                        <a:sym typeface="Cloud"/>
                      </a:rPr>
                      <m:t>=44</m:t>
                    </m:r>
                  </m:oMath>
                </a14:m>
                <a:r>
                  <a:rPr lang="uk-UA" sz="2250" dirty="0">
                    <a:solidFill>
                      <a:srgbClr val="104950"/>
                    </a:solidFill>
                    <a:latin typeface="Cloud"/>
                    <a:ea typeface="Cloud"/>
                    <a:cs typeface="Cloud"/>
                    <a:sym typeface="Cloud"/>
                  </a:rPr>
                  <a:t>, </a:t>
                </a:r>
                <a14:m>
                  <m:oMath xmlns:m="http://schemas.openxmlformats.org/officeDocument/2006/math">
                    <m:r>
                      <a:rPr lang="en-US" sz="2250" i="1">
                        <a:solidFill>
                          <a:srgbClr val="104950"/>
                        </a:solidFill>
                        <a:latin typeface="Cambria Math" panose="02040503050406030204" pitchFamily="18" charset="0"/>
                        <a:cs typeface="Cloud"/>
                        <a:sym typeface="Cloud"/>
                      </a:rPr>
                      <m:t>𝑦</m:t>
                    </m:r>
                    <m:r>
                      <a:rPr lang="en-US" sz="2250" i="1">
                        <a:solidFill>
                          <a:srgbClr val="104950"/>
                        </a:solidFill>
                        <a:latin typeface="Cambria Math" panose="02040503050406030204" pitchFamily="18" charset="0"/>
                        <a:cs typeface="Cloud"/>
                        <a:sym typeface="Cloud"/>
                      </a:rPr>
                      <m:t>=−3</m:t>
                    </m:r>
                  </m:oMath>
                </a14:m>
                <a:r>
                  <a:rPr lang="uk-UA" sz="2250" dirty="0">
                    <a:solidFill>
                      <a:srgbClr val="104950"/>
                    </a:solidFill>
                    <a:latin typeface="Cambria Math" panose="02040503050406030204" pitchFamily="18" charset="0"/>
                    <a:ea typeface="Cambria Math" panose="02040503050406030204" pitchFamily="18" charset="0"/>
                    <a:cs typeface="Cloud"/>
                    <a:sym typeface="Cloud"/>
                  </a:rPr>
                  <a:t>, то</a:t>
                </a:r>
                <a:endParaRPr lang="en-US" sz="2250" dirty="0">
                  <a:solidFill>
                    <a:srgbClr val="104950"/>
                  </a:solidFill>
                  <a:latin typeface="Cambria Math" panose="02040503050406030204" pitchFamily="18" charset="0"/>
                  <a:ea typeface="Cambria Math" panose="02040503050406030204" pitchFamily="18" charset="0"/>
                  <a:cs typeface="Cloud"/>
                  <a:sym typeface="Cloud"/>
                </a:endParaRPr>
              </a:p>
              <a:p>
                <a:pPr>
                  <a:lnSpc>
                    <a:spcPts val="2800"/>
                  </a:lnSpc>
                </a:pPr>
                <a14:m>
                  <m:oMath xmlns:m="http://schemas.openxmlformats.org/officeDocument/2006/math">
                    <m:sSup>
                      <m:sSupPr>
                        <m:ctrlPr>
                          <a:rPr lang="en-US" sz="2250" i="1">
                            <a:solidFill>
                              <a:srgbClr val="10495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Cloud"/>
                            <a:sym typeface="Cloud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en-US" sz="2250" i="1">
                                <a:solidFill>
                                  <a:srgbClr val="10495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Cloud"/>
                                <a:sym typeface="Cloud"/>
                              </a:rPr>
                            </m:ctrlPr>
                          </m:dPr>
                          <m:e>
                            <m:r>
                              <a:rPr lang="en-US" sz="2250" i="1">
                                <a:solidFill>
                                  <a:srgbClr val="10495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Cloud"/>
                                <a:sym typeface="Cloud"/>
                              </a:rPr>
                              <m:t>𝑥</m:t>
                            </m:r>
                            <m:r>
                              <a:rPr lang="en-US" sz="2250" i="1">
                                <a:solidFill>
                                  <a:srgbClr val="10495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Cloud"/>
                                <a:sym typeface="Cloud"/>
                              </a:rPr>
                              <m:t>−5</m:t>
                            </m:r>
                            <m:sSup>
                              <m:sSupPr>
                                <m:ctrlPr>
                                  <a:rPr lang="en-US" sz="2250" i="1">
                                    <a:solidFill>
                                      <a:srgbClr val="104950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cs typeface="Cloud"/>
                                    <a:sym typeface="Cloud"/>
                                  </a:rPr>
                                </m:ctrlPr>
                              </m:sSupPr>
                              <m:e>
                                <m:r>
                                  <a:rPr lang="en-US" sz="2250" i="1">
                                    <a:solidFill>
                                      <a:srgbClr val="104950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cs typeface="Cloud"/>
                                    <a:sym typeface="Cloud"/>
                                  </a:rPr>
                                  <m:t>𝑦</m:t>
                                </m:r>
                              </m:e>
                              <m:sup>
                                <m:r>
                                  <a:rPr lang="en-US" sz="2250" i="1">
                                    <a:solidFill>
                                      <a:srgbClr val="104950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cs typeface="Cloud"/>
                                    <a:sym typeface="Cloud"/>
                                  </a:rPr>
                                  <m:t>2</m:t>
                                </m:r>
                              </m:sup>
                            </m:sSup>
                          </m:e>
                        </m:d>
                      </m:e>
                      <m:sup>
                        <m:r>
                          <a:rPr lang="en-US" sz="2250" i="1">
                            <a:solidFill>
                              <a:srgbClr val="10495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Cloud"/>
                            <a:sym typeface="Cloud"/>
                          </a:rPr>
                          <m:t>2</m:t>
                        </m:r>
                      </m:sup>
                    </m:sSup>
                    <m:r>
                      <a:rPr lang="uk-UA" sz="2250" i="1">
                        <a:solidFill>
                          <a:srgbClr val="10495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Cloud"/>
                        <a:sym typeface="Cloud"/>
                      </a:rPr>
                      <m:t>=</m:t>
                    </m:r>
                    <m:sSup>
                      <m:sSupPr>
                        <m:ctrlPr>
                          <a:rPr lang="uk-UA" sz="2250" i="1">
                            <a:solidFill>
                              <a:srgbClr val="104950"/>
                            </a:solidFill>
                            <a:latin typeface="Cambria Math" panose="02040503050406030204" pitchFamily="18" charset="0"/>
                            <a:cs typeface="Cloud"/>
                            <a:sym typeface="Cloud"/>
                          </a:rPr>
                        </m:ctrlPr>
                      </m:sSupPr>
                      <m:e>
                        <m:r>
                          <a:rPr lang="uk-UA" sz="2250" i="1">
                            <a:solidFill>
                              <a:srgbClr val="104950"/>
                            </a:solidFill>
                            <a:latin typeface="Cambria Math" panose="02040503050406030204" pitchFamily="18" charset="0"/>
                            <a:cs typeface="Cloud"/>
                            <a:sym typeface="Cloud"/>
                          </a:rPr>
                          <m:t>(44−5</m:t>
                        </m:r>
                        <m:r>
                          <a:rPr lang="uk-UA" sz="2250" i="1">
                            <a:solidFill>
                              <a:srgbClr val="10495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Cloud"/>
                            <a:sym typeface="Cloud"/>
                          </a:rPr>
                          <m:t>∙</m:t>
                        </m:r>
                        <m:sSup>
                          <m:sSupPr>
                            <m:ctrlPr>
                              <a:rPr lang="uk-UA" sz="2250" i="1">
                                <a:solidFill>
                                  <a:srgbClr val="10495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Cloud"/>
                                <a:sym typeface="Cloud"/>
                              </a:rPr>
                            </m:ctrlPr>
                          </m:sSupPr>
                          <m:e>
                            <m:r>
                              <a:rPr lang="uk-UA" sz="2250" i="1">
                                <a:solidFill>
                                  <a:srgbClr val="10495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Cloud"/>
                                <a:sym typeface="Cloud"/>
                              </a:rPr>
                              <m:t>(−3)</m:t>
                            </m:r>
                          </m:e>
                          <m:sup>
                            <m:r>
                              <a:rPr lang="uk-UA" sz="2250" i="1">
                                <a:solidFill>
                                  <a:srgbClr val="10495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Cloud"/>
                                <a:sym typeface="Cloud"/>
                              </a:rPr>
                              <m:t>2</m:t>
                            </m:r>
                          </m:sup>
                        </m:sSup>
                        <m:r>
                          <a:rPr lang="uk-UA" sz="2250" i="1">
                            <a:solidFill>
                              <a:srgbClr val="10495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Cloud"/>
                            <a:sym typeface="Cloud"/>
                          </a:rPr>
                          <m:t>)</m:t>
                        </m:r>
                      </m:e>
                      <m:sup>
                        <m:r>
                          <a:rPr lang="en-US" sz="2250" i="1">
                            <a:solidFill>
                              <a:srgbClr val="104950"/>
                            </a:solidFill>
                            <a:latin typeface="Cambria Math" panose="02040503050406030204" pitchFamily="18" charset="0"/>
                            <a:cs typeface="Cloud"/>
                            <a:sym typeface="Cloud"/>
                          </a:rPr>
                          <m:t>2</m:t>
                        </m:r>
                      </m:sup>
                    </m:sSup>
                    <m:r>
                      <a:rPr lang="en-US" sz="2250" i="1">
                        <a:solidFill>
                          <a:srgbClr val="104950"/>
                        </a:solidFill>
                        <a:latin typeface="Cambria Math" panose="02040503050406030204" pitchFamily="18" charset="0"/>
                        <a:cs typeface="Cloud"/>
                        <a:sym typeface="Cloud"/>
                      </a:rPr>
                      <m:t>=</m:t>
                    </m:r>
                    <m:sSup>
                      <m:sSupPr>
                        <m:ctrlPr>
                          <a:rPr lang="en-US" sz="2250" i="1">
                            <a:solidFill>
                              <a:srgbClr val="10495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Cloud"/>
                            <a:sym typeface="Cloud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en-US" sz="2250" i="1">
                                <a:solidFill>
                                  <a:srgbClr val="10495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Cloud"/>
                                <a:sym typeface="Cloud"/>
                              </a:rPr>
                            </m:ctrlPr>
                          </m:dPr>
                          <m:e>
                            <m:r>
                              <a:rPr lang="uk-UA" sz="2250" i="1">
                                <a:solidFill>
                                  <a:srgbClr val="10495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Cloud"/>
                                <a:sym typeface="Cloud"/>
                              </a:rPr>
                              <m:t>44−45</m:t>
                            </m:r>
                          </m:e>
                        </m:d>
                      </m:e>
                      <m:sup>
                        <m:r>
                          <a:rPr lang="en-US" sz="2250" i="1">
                            <a:solidFill>
                              <a:srgbClr val="10495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Cloud"/>
                            <a:sym typeface="Cloud"/>
                          </a:rPr>
                          <m:t>2</m:t>
                        </m:r>
                      </m:sup>
                    </m:sSup>
                    <m:r>
                      <a:rPr lang="uk-UA" sz="2250" i="1">
                        <a:solidFill>
                          <a:srgbClr val="10495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Cloud"/>
                        <a:sym typeface="Cloud"/>
                      </a:rPr>
                      <m:t>=</m:t>
                    </m:r>
                    <m:sSup>
                      <m:sSupPr>
                        <m:ctrlPr>
                          <a:rPr lang="en-US" sz="2250" i="1">
                            <a:solidFill>
                              <a:srgbClr val="10495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Cloud"/>
                            <a:sym typeface="Cloud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en-US" sz="2250" i="1">
                                <a:solidFill>
                                  <a:srgbClr val="10495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Cloud"/>
                                <a:sym typeface="Cloud"/>
                              </a:rPr>
                            </m:ctrlPr>
                          </m:dPr>
                          <m:e>
                            <m:r>
                              <a:rPr lang="uk-UA" sz="2250" i="1">
                                <a:solidFill>
                                  <a:srgbClr val="10495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Cloud"/>
                                <a:sym typeface="Cloud"/>
                              </a:rPr>
                              <m:t>−1</m:t>
                            </m:r>
                          </m:e>
                        </m:d>
                      </m:e>
                      <m:sup>
                        <m:r>
                          <a:rPr lang="en-US" sz="2250" i="1">
                            <a:solidFill>
                              <a:srgbClr val="10495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Cloud"/>
                            <a:sym typeface="Cloud"/>
                          </a:rPr>
                          <m:t>2</m:t>
                        </m:r>
                      </m:sup>
                    </m:sSup>
                    <m:r>
                      <a:rPr lang="en-US" sz="2250" i="1">
                        <a:solidFill>
                          <a:srgbClr val="10495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Cloud"/>
                        <a:sym typeface="Cloud"/>
                      </a:rPr>
                      <m:t>=</m:t>
                    </m:r>
                    <m:r>
                      <a:rPr lang="uk-UA" sz="2250" i="1">
                        <a:solidFill>
                          <a:srgbClr val="10495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Cloud"/>
                        <a:sym typeface="Cloud"/>
                      </a:rPr>
                      <m:t>1</m:t>
                    </m:r>
                  </m:oMath>
                </a14:m>
                <a:r>
                  <a:rPr lang="uk-UA" sz="2250" dirty="0">
                    <a:solidFill>
                      <a:srgbClr val="104950"/>
                    </a:solidFill>
                    <a:latin typeface="Cloud"/>
                    <a:ea typeface="Cloud"/>
                    <a:cs typeface="Cloud"/>
                    <a:sym typeface="Cloud"/>
                  </a:rPr>
                  <a:t>.</a:t>
                </a:r>
              </a:p>
              <a:p>
                <a:pPr>
                  <a:lnSpc>
                    <a:spcPts val="2800"/>
                  </a:lnSpc>
                </a:pPr>
                <a:r>
                  <a:rPr lang="uk-UA" sz="2250" dirty="0">
                    <a:solidFill>
                      <a:srgbClr val="104950"/>
                    </a:solidFill>
                    <a:latin typeface="Cloud"/>
                    <a:ea typeface="Cloud"/>
                    <a:cs typeface="Cloud"/>
                    <a:sym typeface="Cloud"/>
                  </a:rPr>
                  <a:t>Відповідь: 1.</a:t>
                </a:r>
                <a:endParaRPr lang="en-US" sz="2250" dirty="0">
                  <a:solidFill>
                    <a:srgbClr val="104950"/>
                  </a:solidFill>
                  <a:latin typeface="Cloud"/>
                  <a:ea typeface="Cloud"/>
                  <a:cs typeface="Cloud"/>
                  <a:sym typeface="Cloud"/>
                </a:endParaRPr>
              </a:p>
            </p:txBody>
          </p:sp>
        </mc:Choice>
        <mc:Fallback>
          <p:sp>
            <p:nvSpPr>
              <p:cNvPr id="11" name="TextBox 7">
                <a:extLst>
                  <a:ext uri="{FF2B5EF4-FFF2-40B4-BE49-F238E27FC236}">
                    <a16:creationId xmlns:a16="http://schemas.microsoft.com/office/drawing/2014/main" id="{14F33825-C66E-4BE3-87E8-4A022F35DD3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6700" y="209550"/>
                <a:ext cx="8686800" cy="3502562"/>
              </a:xfrm>
              <a:prstGeom prst="rect">
                <a:avLst/>
              </a:prstGeom>
              <a:blipFill>
                <a:blip r:embed="rId2"/>
                <a:stretch>
                  <a:fillRect l="-2246" b="-4348"/>
                </a:stretch>
              </a:blipFill>
            </p:spPr>
            <p:txBody>
              <a:bodyPr/>
              <a:lstStyle/>
              <a:p>
                <a:r>
                  <a:rPr lang="uk-UA">
                    <a:noFill/>
                  </a:rPr>
                  <a:t> </a:t>
                </a:r>
              </a:p>
            </p:txBody>
          </p:sp>
        </mc:Fallback>
      </mc:AlternateContent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8"/>
          <p:cNvSpPr txBox="1"/>
          <p:nvPr/>
        </p:nvSpPr>
        <p:spPr>
          <a:xfrm>
            <a:off x="510887" y="57150"/>
            <a:ext cx="8115300" cy="92333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/>
            <a:r>
              <a:rPr lang="uk-UA" sz="3000" spc="88" dirty="0">
                <a:solidFill>
                  <a:srgbClr val="FFC000"/>
                </a:solidFill>
                <a:latin typeface="Times New Roman" panose="02020603050405020304" pitchFamily="18" charset="0"/>
                <a:ea typeface="Londrina Solid"/>
                <a:cs typeface="Times New Roman" panose="02020603050405020304" pitchFamily="18" charset="0"/>
                <a:sym typeface="Londrina Solid"/>
              </a:rPr>
              <a:t>Перетворення тричлена у вираз, протилежний квадрату двочлена</a:t>
            </a:r>
            <a:endParaRPr lang="en-US" sz="3000" spc="88" dirty="0">
              <a:solidFill>
                <a:srgbClr val="FFC000"/>
              </a:solidFill>
              <a:latin typeface="Times New Roman" panose="02020603050405020304" pitchFamily="18" charset="0"/>
              <a:ea typeface="Londrina Solid"/>
              <a:cs typeface="Times New Roman" panose="02020603050405020304" pitchFamily="18" charset="0"/>
              <a:sym typeface="Londrina Solid"/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9" name="TextBox 7">
                <a:extLst>
                  <a:ext uri="{FF2B5EF4-FFF2-40B4-BE49-F238E27FC236}">
                    <a16:creationId xmlns:a16="http://schemas.microsoft.com/office/drawing/2014/main" id="{5FE08D66-A511-495B-980A-9C7E24704F55}"/>
                  </a:ext>
                </a:extLst>
              </p:cNvPr>
              <p:cNvSpPr txBox="1"/>
              <p:nvPr/>
            </p:nvSpPr>
            <p:spPr>
              <a:xfrm>
                <a:off x="76200" y="1123950"/>
                <a:ext cx="9067800" cy="1771254"/>
              </a:xfrm>
              <a:prstGeom prst="rect">
                <a:avLst/>
              </a:prstGeom>
            </p:spPr>
            <p:txBody>
              <a:bodyPr wrap="square" lIns="0" tIns="0" rIns="0" bIns="0" rtlCol="0" anchor="t">
                <a:spAutoFit/>
              </a:bodyPr>
              <a:lstStyle/>
              <a:p>
                <a:pPr>
                  <a:lnSpc>
                    <a:spcPts val="2800"/>
                  </a:lnSpc>
                </a:pPr>
                <a:r>
                  <a:rPr lang="uk-UA" sz="2200" u="sng" dirty="0">
                    <a:solidFill>
                      <a:schemeClr val="bg1">
                        <a:lumMod val="95000"/>
                      </a:schemeClr>
                    </a:solidFill>
                    <a:latin typeface="Times New Roman" panose="02020603050405020304" pitchFamily="18" charset="0"/>
                    <a:ea typeface="Cloud"/>
                    <a:cs typeface="Times New Roman" panose="02020603050405020304" pitchFamily="18" charset="0"/>
                    <a:sym typeface="Cloud"/>
                  </a:rPr>
                  <a:t>Приклад 3. Перетворити тричлен </a:t>
                </a:r>
                <a14:m>
                  <m:oMath xmlns:m="http://schemas.openxmlformats.org/officeDocument/2006/math">
                    <m:r>
                      <a:rPr lang="uk-UA" sz="2400" u="sng">
                        <a:solidFill>
                          <a:schemeClr val="bg1">
                            <a:lumMod val="95000"/>
                          </a:schemeClr>
                        </a:solidFill>
                        <a:latin typeface="Cambria Math" panose="02040503050406030204" pitchFamily="18" charset="0"/>
                        <a:cs typeface="Cloud"/>
                        <a:sym typeface="Cloud"/>
                      </a:rPr>
                      <m:t>−16</m:t>
                    </m:r>
                    <m:sSup>
                      <m:sSupPr>
                        <m:ctrlPr>
                          <a:rPr lang="uk-UA" sz="2400" i="1" u="sng">
                            <a:solidFill>
                              <a:schemeClr val="bg1">
                                <a:lumMod val="95000"/>
                              </a:schemeClr>
                            </a:solidFill>
                            <a:latin typeface="Cambria Math" panose="02040503050406030204" pitchFamily="18" charset="0"/>
                            <a:cs typeface="Cloud"/>
                            <a:sym typeface="Cloud"/>
                          </a:rPr>
                        </m:ctrlPr>
                      </m:sSupPr>
                      <m:e>
                        <m:r>
                          <a:rPr lang="en-US" sz="2400" i="1" u="sng">
                            <a:solidFill>
                              <a:schemeClr val="bg1">
                                <a:lumMod val="95000"/>
                              </a:schemeClr>
                            </a:solidFill>
                            <a:latin typeface="Cambria Math" panose="02040503050406030204" pitchFamily="18" charset="0"/>
                            <a:cs typeface="Cloud"/>
                            <a:sym typeface="Cloud"/>
                          </a:rPr>
                          <m:t>𝑎</m:t>
                        </m:r>
                      </m:e>
                      <m:sup>
                        <m:r>
                          <a:rPr lang="en-US" sz="2400" i="1" u="sng">
                            <a:solidFill>
                              <a:schemeClr val="bg1">
                                <a:lumMod val="95000"/>
                              </a:schemeClr>
                            </a:solidFill>
                            <a:latin typeface="Cambria Math" panose="02040503050406030204" pitchFamily="18" charset="0"/>
                            <a:cs typeface="Cloud"/>
                            <a:sym typeface="Cloud"/>
                          </a:rPr>
                          <m:t>2</m:t>
                        </m:r>
                      </m:sup>
                    </m:sSup>
                    <m:r>
                      <a:rPr lang="en-US" sz="2400" i="1" u="sng">
                        <a:solidFill>
                          <a:schemeClr val="bg1">
                            <a:lumMod val="95000"/>
                          </a:schemeClr>
                        </a:solidFill>
                        <a:latin typeface="Cambria Math" panose="02040503050406030204" pitchFamily="18" charset="0"/>
                        <a:cs typeface="Cloud"/>
                        <a:sym typeface="Cloud"/>
                      </a:rPr>
                      <m:t>+</m:t>
                    </m:r>
                    <m:r>
                      <a:rPr lang="en-US" sz="2400" i="1" u="sng">
                        <a:solidFill>
                          <a:schemeClr val="bg1">
                            <a:lumMod val="95000"/>
                          </a:schemeClr>
                        </a:solidFill>
                        <a:latin typeface="Cambria Math" panose="02040503050406030204" pitchFamily="18" charset="0"/>
                        <a:cs typeface="Cloud"/>
                        <a:sym typeface="Cloud"/>
                      </a:rPr>
                      <m:t>8</m:t>
                    </m:r>
                    <m:r>
                      <a:rPr lang="en-US" sz="2400" i="1" u="sng">
                        <a:solidFill>
                          <a:schemeClr val="bg1">
                            <a:lumMod val="95000"/>
                          </a:schemeClr>
                        </a:solidFill>
                        <a:latin typeface="Cambria Math" panose="02040503050406030204" pitchFamily="18" charset="0"/>
                        <a:cs typeface="Cloud"/>
                        <a:sym typeface="Cloud"/>
                      </a:rPr>
                      <m:t>𝑎𝑏</m:t>
                    </m:r>
                    <m:r>
                      <a:rPr lang="en-US" sz="2400" i="1" u="sng">
                        <a:solidFill>
                          <a:schemeClr val="bg1">
                            <a:lumMod val="95000"/>
                          </a:schemeClr>
                        </a:solidFill>
                        <a:latin typeface="Cambria Math" panose="02040503050406030204" pitchFamily="18" charset="0"/>
                        <a:cs typeface="Cloud"/>
                        <a:sym typeface="Cloud"/>
                      </a:rPr>
                      <m:t>−</m:t>
                    </m:r>
                    <m:sSup>
                      <m:sSupPr>
                        <m:ctrlPr>
                          <a:rPr lang="uk-UA" sz="2400" i="1" u="sng">
                            <a:solidFill>
                              <a:schemeClr val="bg1">
                                <a:lumMod val="95000"/>
                              </a:schemeClr>
                            </a:solidFill>
                            <a:latin typeface="Cambria Math" panose="02040503050406030204" pitchFamily="18" charset="0"/>
                            <a:cs typeface="Cloud"/>
                            <a:sym typeface="Cloud"/>
                          </a:rPr>
                        </m:ctrlPr>
                      </m:sSupPr>
                      <m:e>
                        <m:r>
                          <a:rPr lang="en-US" sz="2400" i="1" u="sng">
                            <a:solidFill>
                              <a:schemeClr val="bg1">
                                <a:lumMod val="95000"/>
                              </a:schemeClr>
                            </a:solidFill>
                            <a:latin typeface="Cambria Math" panose="02040503050406030204" pitchFamily="18" charset="0"/>
                            <a:cs typeface="Cloud"/>
                            <a:sym typeface="Cloud"/>
                          </a:rPr>
                          <m:t>𝑏</m:t>
                        </m:r>
                      </m:e>
                      <m:sup>
                        <m:r>
                          <a:rPr lang="en-US" sz="2400" i="1" u="sng">
                            <a:solidFill>
                              <a:schemeClr val="bg1">
                                <a:lumMod val="95000"/>
                              </a:schemeClr>
                            </a:solidFill>
                            <a:latin typeface="Cambria Math" panose="02040503050406030204" pitchFamily="18" charset="0"/>
                            <a:cs typeface="Cloud"/>
                            <a:sym typeface="Cloud"/>
                          </a:rPr>
                          <m:t>2</m:t>
                        </m:r>
                      </m:sup>
                    </m:sSup>
                  </m:oMath>
                </a14:m>
                <a:r>
                  <a:rPr lang="en-US" sz="2400" i="1" u="sng" dirty="0">
                    <a:solidFill>
                      <a:schemeClr val="bg1">
                        <a:lumMod val="95000"/>
                      </a:schemeClr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  <a:sym typeface="Cloud"/>
                  </a:rPr>
                  <a:t> </a:t>
                </a:r>
                <a:r>
                  <a:rPr lang="uk-UA" sz="2200" u="sng" dirty="0">
                    <a:solidFill>
                      <a:schemeClr val="bg1">
                        <a:lumMod val="95000"/>
                      </a:schemeClr>
                    </a:solidFill>
                    <a:latin typeface="Times New Roman" panose="02020603050405020304" pitchFamily="18" charset="0"/>
                    <a:ea typeface="Cloud"/>
                    <a:cs typeface="Times New Roman" panose="02020603050405020304" pitchFamily="18" charset="0"/>
                    <a:sym typeface="Cloud"/>
                  </a:rPr>
                  <a:t>на вираз,</a:t>
                </a:r>
                <a:r>
                  <a:rPr lang="en-US" sz="2200" u="sng" dirty="0">
                    <a:solidFill>
                      <a:schemeClr val="bg1">
                        <a:lumMod val="95000"/>
                      </a:schemeClr>
                    </a:solidFill>
                    <a:latin typeface="Times New Roman" panose="02020603050405020304" pitchFamily="18" charset="0"/>
                    <a:ea typeface="Cloud"/>
                    <a:cs typeface="Times New Roman" panose="02020603050405020304" pitchFamily="18" charset="0"/>
                    <a:sym typeface="Cloud"/>
                  </a:rPr>
                  <a:t> </a:t>
                </a:r>
                <a:r>
                  <a:rPr lang="uk-UA" sz="2200" u="sng" dirty="0">
                    <a:solidFill>
                      <a:schemeClr val="bg1">
                        <a:lumMod val="95000"/>
                      </a:schemeClr>
                    </a:solidFill>
                    <a:latin typeface="Times New Roman" panose="02020603050405020304" pitchFamily="18" charset="0"/>
                    <a:ea typeface="Cloud"/>
                    <a:cs typeface="Times New Roman" panose="02020603050405020304" pitchFamily="18" charset="0"/>
                    <a:sym typeface="Cloud"/>
                  </a:rPr>
                  <a:t>протилежний квадрату двочлена.</a:t>
                </a:r>
                <a:r>
                  <a:rPr lang="en-US" sz="2200" u="sng" dirty="0">
                    <a:solidFill>
                      <a:schemeClr val="bg1">
                        <a:lumMod val="95000"/>
                      </a:schemeClr>
                    </a:solidFill>
                    <a:latin typeface="Times New Roman" panose="02020603050405020304" pitchFamily="18" charset="0"/>
                    <a:ea typeface="Cloud"/>
                    <a:cs typeface="Times New Roman" panose="02020603050405020304" pitchFamily="18" charset="0"/>
                    <a:sym typeface="Cloud"/>
                  </a:rPr>
                  <a:t> </a:t>
                </a:r>
                <a:endParaRPr lang="uk-UA" sz="2200" u="sng" dirty="0">
                  <a:solidFill>
                    <a:schemeClr val="bg1">
                      <a:lumMod val="95000"/>
                    </a:schemeClr>
                  </a:solidFill>
                  <a:latin typeface="Times New Roman" panose="02020603050405020304" pitchFamily="18" charset="0"/>
                  <a:ea typeface="Cloud"/>
                  <a:cs typeface="Times New Roman" panose="02020603050405020304" pitchFamily="18" charset="0"/>
                  <a:sym typeface="Cloud"/>
                </a:endParaRPr>
              </a:p>
              <a:p>
                <a:pPr>
                  <a:lnSpc>
                    <a:spcPts val="2800"/>
                  </a:lnSpc>
                </a:pPr>
                <a14:m>
                  <m:oMath xmlns:m="http://schemas.openxmlformats.org/officeDocument/2006/math">
                    <m:r>
                      <a:rPr lang="uk-UA" sz="2400">
                        <a:solidFill>
                          <a:schemeClr val="bg1">
                            <a:lumMod val="95000"/>
                          </a:schemeClr>
                        </a:solidFill>
                        <a:latin typeface="Cambria Math" panose="02040503050406030204" pitchFamily="18" charset="0"/>
                        <a:cs typeface="Cloud"/>
                        <a:sym typeface="Cloud"/>
                      </a:rPr>
                      <m:t>−16</m:t>
                    </m:r>
                    <m:sSup>
                      <m:sSupPr>
                        <m:ctrlPr>
                          <a:rPr lang="uk-UA" sz="2400" i="1">
                            <a:solidFill>
                              <a:schemeClr val="bg1">
                                <a:lumMod val="95000"/>
                              </a:schemeClr>
                            </a:solidFill>
                            <a:latin typeface="Cambria Math" panose="02040503050406030204" pitchFamily="18" charset="0"/>
                            <a:cs typeface="Cloud"/>
                            <a:sym typeface="Cloud"/>
                          </a:rPr>
                        </m:ctrlPr>
                      </m:sSupPr>
                      <m:e>
                        <m:r>
                          <a:rPr lang="en-US" sz="2400" i="1">
                            <a:solidFill>
                              <a:schemeClr val="bg1">
                                <a:lumMod val="95000"/>
                              </a:schemeClr>
                            </a:solidFill>
                            <a:latin typeface="Cambria Math" panose="02040503050406030204" pitchFamily="18" charset="0"/>
                            <a:cs typeface="Cloud"/>
                            <a:sym typeface="Cloud"/>
                          </a:rPr>
                          <m:t>𝑎</m:t>
                        </m:r>
                      </m:e>
                      <m:sup>
                        <m:r>
                          <a:rPr lang="en-US" sz="2400" i="1">
                            <a:solidFill>
                              <a:schemeClr val="bg1">
                                <a:lumMod val="95000"/>
                              </a:schemeClr>
                            </a:solidFill>
                            <a:latin typeface="Cambria Math" panose="02040503050406030204" pitchFamily="18" charset="0"/>
                            <a:cs typeface="Cloud"/>
                            <a:sym typeface="Cloud"/>
                          </a:rPr>
                          <m:t>2</m:t>
                        </m:r>
                      </m:sup>
                    </m:sSup>
                    <m:r>
                      <a:rPr lang="en-US" sz="2400" i="1">
                        <a:solidFill>
                          <a:schemeClr val="bg1">
                            <a:lumMod val="95000"/>
                          </a:schemeClr>
                        </a:solidFill>
                        <a:latin typeface="Cambria Math" panose="02040503050406030204" pitchFamily="18" charset="0"/>
                        <a:cs typeface="Cloud"/>
                        <a:sym typeface="Cloud"/>
                      </a:rPr>
                      <m:t>+8</m:t>
                    </m:r>
                    <m:r>
                      <a:rPr lang="en-US" sz="2400" i="1">
                        <a:solidFill>
                          <a:schemeClr val="bg1">
                            <a:lumMod val="95000"/>
                          </a:schemeClr>
                        </a:solidFill>
                        <a:latin typeface="Cambria Math" panose="02040503050406030204" pitchFamily="18" charset="0"/>
                        <a:cs typeface="Cloud"/>
                        <a:sym typeface="Cloud"/>
                      </a:rPr>
                      <m:t>𝑎𝑏</m:t>
                    </m:r>
                    <m:r>
                      <a:rPr lang="en-US" sz="2400" i="1">
                        <a:solidFill>
                          <a:schemeClr val="bg1">
                            <a:lumMod val="95000"/>
                          </a:schemeClr>
                        </a:solidFill>
                        <a:latin typeface="Cambria Math" panose="02040503050406030204" pitchFamily="18" charset="0"/>
                        <a:cs typeface="Cloud"/>
                        <a:sym typeface="Cloud"/>
                      </a:rPr>
                      <m:t>−</m:t>
                    </m:r>
                    <m:sSup>
                      <m:sSupPr>
                        <m:ctrlPr>
                          <a:rPr lang="uk-UA" sz="2400" i="1">
                            <a:solidFill>
                              <a:schemeClr val="bg1">
                                <a:lumMod val="95000"/>
                              </a:schemeClr>
                            </a:solidFill>
                            <a:latin typeface="Cambria Math" panose="02040503050406030204" pitchFamily="18" charset="0"/>
                            <a:cs typeface="Cloud"/>
                            <a:sym typeface="Cloud"/>
                          </a:rPr>
                        </m:ctrlPr>
                      </m:sSupPr>
                      <m:e>
                        <m:r>
                          <a:rPr lang="en-US" sz="2400" i="1">
                            <a:solidFill>
                              <a:schemeClr val="bg1">
                                <a:lumMod val="95000"/>
                              </a:schemeClr>
                            </a:solidFill>
                            <a:latin typeface="Cambria Math" panose="02040503050406030204" pitchFamily="18" charset="0"/>
                            <a:cs typeface="Cloud"/>
                            <a:sym typeface="Cloud"/>
                          </a:rPr>
                          <m:t>𝑏</m:t>
                        </m:r>
                      </m:e>
                      <m:sup>
                        <m:r>
                          <a:rPr lang="en-US" sz="2400" i="1">
                            <a:solidFill>
                              <a:schemeClr val="bg1">
                                <a:lumMod val="95000"/>
                              </a:schemeClr>
                            </a:solidFill>
                            <a:latin typeface="Cambria Math" panose="02040503050406030204" pitchFamily="18" charset="0"/>
                            <a:cs typeface="Cloud"/>
                            <a:sym typeface="Cloud"/>
                          </a:rPr>
                          <m:t>2</m:t>
                        </m:r>
                      </m:sup>
                    </m:sSup>
                    <m:r>
                      <a:rPr lang="uk-UA" sz="2400" i="1">
                        <a:solidFill>
                          <a:schemeClr val="bg1">
                            <a:lumMod val="95000"/>
                          </a:schemeClr>
                        </a:solidFill>
                        <a:latin typeface="Cambria Math" panose="02040503050406030204" pitchFamily="18" charset="0"/>
                        <a:cs typeface="Cloud"/>
                        <a:sym typeface="Cloud"/>
                      </a:rPr>
                      <m:t>=−</m:t>
                    </m:r>
                    <m:d>
                      <m:dPr>
                        <m:ctrlPr>
                          <a:rPr lang="uk-UA" sz="2400" i="1">
                            <a:solidFill>
                              <a:schemeClr val="bg1">
                                <a:lumMod val="95000"/>
                              </a:schemeClr>
                            </a:solidFill>
                            <a:latin typeface="Cambria Math" panose="02040503050406030204" pitchFamily="18" charset="0"/>
                            <a:cs typeface="Cloud"/>
                            <a:sym typeface="Cloud"/>
                          </a:rPr>
                        </m:ctrlPr>
                      </m:dPr>
                      <m:e>
                        <m:r>
                          <a:rPr lang="uk-UA" sz="2400">
                            <a:solidFill>
                              <a:schemeClr val="bg1">
                                <a:lumMod val="95000"/>
                              </a:schemeClr>
                            </a:solidFill>
                            <a:latin typeface="Cambria Math" panose="02040503050406030204" pitchFamily="18" charset="0"/>
                            <a:cs typeface="Cloud"/>
                            <a:sym typeface="Cloud"/>
                          </a:rPr>
                          <m:t>16</m:t>
                        </m:r>
                        <m:sSup>
                          <m:sSupPr>
                            <m:ctrlPr>
                              <a:rPr lang="uk-UA" sz="2400" i="1">
                                <a:solidFill>
                                  <a:schemeClr val="bg1">
                                    <a:lumMod val="95000"/>
                                  </a:schemeClr>
                                </a:solidFill>
                                <a:latin typeface="Cambria Math" panose="02040503050406030204" pitchFamily="18" charset="0"/>
                                <a:cs typeface="Cloud"/>
                                <a:sym typeface="Cloud"/>
                              </a:rPr>
                            </m:ctrlPr>
                          </m:sSupPr>
                          <m:e>
                            <m:r>
                              <a:rPr lang="en-US" sz="2400" i="1">
                                <a:solidFill>
                                  <a:schemeClr val="bg1">
                                    <a:lumMod val="95000"/>
                                  </a:schemeClr>
                                </a:solidFill>
                                <a:latin typeface="Cambria Math" panose="02040503050406030204" pitchFamily="18" charset="0"/>
                                <a:cs typeface="Cloud"/>
                                <a:sym typeface="Cloud"/>
                              </a:rPr>
                              <m:t>𝑎</m:t>
                            </m:r>
                          </m:e>
                          <m:sup>
                            <m:r>
                              <a:rPr lang="en-US" sz="2400" i="1">
                                <a:solidFill>
                                  <a:schemeClr val="bg1">
                                    <a:lumMod val="95000"/>
                                  </a:schemeClr>
                                </a:solidFill>
                                <a:latin typeface="Cambria Math" panose="02040503050406030204" pitchFamily="18" charset="0"/>
                                <a:cs typeface="Cloud"/>
                                <a:sym typeface="Cloud"/>
                              </a:rPr>
                              <m:t>2</m:t>
                            </m:r>
                          </m:sup>
                        </m:sSup>
                        <m:r>
                          <a:rPr lang="uk-UA" sz="2400" i="1">
                            <a:solidFill>
                              <a:schemeClr val="bg1">
                                <a:lumMod val="95000"/>
                              </a:schemeClr>
                            </a:solidFill>
                            <a:latin typeface="Cambria Math" panose="02040503050406030204" pitchFamily="18" charset="0"/>
                            <a:cs typeface="Cloud"/>
                            <a:sym typeface="Cloud"/>
                          </a:rPr>
                          <m:t>−</m:t>
                        </m:r>
                        <m:r>
                          <a:rPr lang="en-US" sz="2400" i="1">
                            <a:solidFill>
                              <a:schemeClr val="bg1">
                                <a:lumMod val="95000"/>
                              </a:schemeClr>
                            </a:solidFill>
                            <a:latin typeface="Cambria Math" panose="02040503050406030204" pitchFamily="18" charset="0"/>
                            <a:cs typeface="Cloud"/>
                            <a:sym typeface="Cloud"/>
                          </a:rPr>
                          <m:t>8</m:t>
                        </m:r>
                        <m:r>
                          <a:rPr lang="en-US" sz="2400" i="1">
                            <a:solidFill>
                              <a:schemeClr val="bg1">
                                <a:lumMod val="95000"/>
                              </a:schemeClr>
                            </a:solidFill>
                            <a:latin typeface="Cambria Math" panose="02040503050406030204" pitchFamily="18" charset="0"/>
                            <a:cs typeface="Cloud"/>
                            <a:sym typeface="Cloud"/>
                          </a:rPr>
                          <m:t>𝑎𝑏</m:t>
                        </m:r>
                        <m:r>
                          <a:rPr lang="uk-UA" sz="2400" i="1">
                            <a:solidFill>
                              <a:schemeClr val="bg1">
                                <a:lumMod val="95000"/>
                              </a:schemeClr>
                            </a:solidFill>
                            <a:latin typeface="Cambria Math" panose="02040503050406030204" pitchFamily="18" charset="0"/>
                            <a:cs typeface="Cloud"/>
                            <a:sym typeface="Cloud"/>
                          </a:rPr>
                          <m:t>+</m:t>
                        </m:r>
                        <m:sSup>
                          <m:sSupPr>
                            <m:ctrlPr>
                              <a:rPr lang="uk-UA" sz="2400" i="1">
                                <a:solidFill>
                                  <a:schemeClr val="bg1">
                                    <a:lumMod val="95000"/>
                                  </a:schemeClr>
                                </a:solidFill>
                                <a:latin typeface="Cambria Math" panose="02040503050406030204" pitchFamily="18" charset="0"/>
                                <a:cs typeface="Cloud"/>
                                <a:sym typeface="Cloud"/>
                              </a:rPr>
                            </m:ctrlPr>
                          </m:sSupPr>
                          <m:e>
                            <m:r>
                              <a:rPr lang="en-US" sz="2400" i="1">
                                <a:solidFill>
                                  <a:schemeClr val="bg1">
                                    <a:lumMod val="95000"/>
                                  </a:schemeClr>
                                </a:solidFill>
                                <a:latin typeface="Cambria Math" panose="02040503050406030204" pitchFamily="18" charset="0"/>
                                <a:cs typeface="Cloud"/>
                                <a:sym typeface="Cloud"/>
                              </a:rPr>
                              <m:t>𝑏</m:t>
                            </m:r>
                          </m:e>
                          <m:sup>
                            <m:r>
                              <a:rPr lang="en-US" sz="2400" i="1">
                                <a:solidFill>
                                  <a:schemeClr val="bg1">
                                    <a:lumMod val="95000"/>
                                  </a:schemeClr>
                                </a:solidFill>
                                <a:latin typeface="Cambria Math" panose="02040503050406030204" pitchFamily="18" charset="0"/>
                                <a:cs typeface="Cloud"/>
                                <a:sym typeface="Cloud"/>
                              </a:rPr>
                              <m:t>2</m:t>
                            </m:r>
                          </m:sup>
                        </m:sSup>
                      </m:e>
                    </m:d>
                    <m:r>
                      <a:rPr lang="uk-UA" sz="2400" i="1">
                        <a:solidFill>
                          <a:schemeClr val="bg1">
                            <a:lumMod val="95000"/>
                          </a:schemeClr>
                        </a:solidFill>
                        <a:latin typeface="Cambria Math" panose="02040503050406030204" pitchFamily="18" charset="0"/>
                        <a:cs typeface="Cloud"/>
                        <a:sym typeface="Cloud"/>
                      </a:rPr>
                      <m:t>=−</m:t>
                    </m:r>
                    <m:sSup>
                      <m:sSupPr>
                        <m:ctrlPr>
                          <a:rPr lang="uk-UA" sz="2200" i="1">
                            <a:solidFill>
                              <a:schemeClr val="bg1">
                                <a:lumMod val="95000"/>
                              </a:schemeClr>
                            </a:solidFill>
                            <a:latin typeface="Cambria Math" panose="02040503050406030204" pitchFamily="18" charset="0"/>
                            <a:cs typeface="Cloud"/>
                            <a:sym typeface="Cloud"/>
                          </a:rPr>
                        </m:ctrlPr>
                      </m:sSupPr>
                      <m:e>
                        <m:r>
                          <a:rPr lang="en-US" sz="2200" i="1">
                            <a:solidFill>
                              <a:schemeClr val="bg1">
                                <a:lumMod val="95000"/>
                              </a:schemeClr>
                            </a:solidFill>
                            <a:latin typeface="Cambria Math" panose="02040503050406030204" pitchFamily="18" charset="0"/>
                            <a:cs typeface="Cloud"/>
                            <a:sym typeface="Cloud"/>
                          </a:rPr>
                          <m:t>(</m:t>
                        </m:r>
                        <m:r>
                          <a:rPr lang="uk-UA" sz="2200" i="1">
                            <a:solidFill>
                              <a:schemeClr val="bg1">
                                <a:lumMod val="95000"/>
                              </a:schemeClr>
                            </a:solidFill>
                            <a:latin typeface="Cambria Math" panose="02040503050406030204" pitchFamily="18" charset="0"/>
                            <a:cs typeface="Cloud"/>
                            <a:sym typeface="Cloud"/>
                          </a:rPr>
                          <m:t>(4</m:t>
                        </m:r>
                        <m:r>
                          <a:rPr lang="en-US" sz="2200" i="1">
                            <a:solidFill>
                              <a:schemeClr val="bg1">
                                <a:lumMod val="95000"/>
                              </a:schemeClr>
                            </a:solidFill>
                            <a:latin typeface="Cambria Math" panose="02040503050406030204" pitchFamily="18" charset="0"/>
                            <a:cs typeface="Cloud"/>
                            <a:sym typeface="Cloud"/>
                          </a:rPr>
                          <m:t>𝑎</m:t>
                        </m:r>
                        <m:r>
                          <a:rPr lang="en-US" sz="2200" i="1">
                            <a:solidFill>
                              <a:schemeClr val="bg1">
                                <a:lumMod val="95000"/>
                              </a:schemeClr>
                            </a:solidFill>
                            <a:latin typeface="Cambria Math" panose="02040503050406030204" pitchFamily="18" charset="0"/>
                            <a:cs typeface="Cloud"/>
                            <a:sym typeface="Cloud"/>
                          </a:rPr>
                          <m:t>)</m:t>
                        </m:r>
                      </m:e>
                      <m:sup>
                        <m:r>
                          <a:rPr lang="en-US" sz="2200" i="1">
                            <a:solidFill>
                              <a:schemeClr val="bg1">
                                <a:lumMod val="95000"/>
                              </a:schemeClr>
                            </a:solidFill>
                            <a:latin typeface="Cambria Math" panose="02040503050406030204" pitchFamily="18" charset="0"/>
                            <a:cs typeface="Cloud"/>
                            <a:sym typeface="Cloud"/>
                          </a:rPr>
                          <m:t>2</m:t>
                        </m:r>
                      </m:sup>
                    </m:sSup>
                    <m:r>
                      <a:rPr lang="uk-UA" sz="2200" i="1">
                        <a:solidFill>
                          <a:schemeClr val="bg1">
                            <a:lumMod val="95000"/>
                          </a:schemeClr>
                        </a:solidFill>
                        <a:latin typeface="Cambria Math" panose="02040503050406030204" pitchFamily="18" charset="0"/>
                        <a:cs typeface="Cloud"/>
                        <a:sym typeface="Cloud"/>
                      </a:rPr>
                      <m:t> </m:t>
                    </m:r>
                    <m:r>
                      <a:rPr lang="en-US" sz="2200" i="1">
                        <a:solidFill>
                          <a:schemeClr val="bg1">
                            <a:lumMod val="95000"/>
                          </a:schemeClr>
                        </a:solidFill>
                        <a:latin typeface="Cambria Math" panose="02040503050406030204" pitchFamily="18" charset="0"/>
                        <a:cs typeface="Cloud"/>
                        <a:sym typeface="Cloud"/>
                      </a:rPr>
                      <m:t>−2</m:t>
                    </m:r>
                    <m:r>
                      <a:rPr lang="en-US" sz="2200" i="1">
                        <a:solidFill>
                          <a:schemeClr val="bg1">
                            <a:lumMod val="95000"/>
                          </a:schemeClr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Cloud"/>
                        <a:sym typeface="Cloud"/>
                      </a:rPr>
                      <m:t>∙4</m:t>
                    </m:r>
                    <m:r>
                      <a:rPr lang="en-US" sz="2200" i="1">
                        <a:solidFill>
                          <a:schemeClr val="bg1">
                            <a:lumMod val="95000"/>
                          </a:schemeClr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Cloud"/>
                        <a:sym typeface="Cloud"/>
                      </a:rPr>
                      <m:t>𝑎</m:t>
                    </m:r>
                    <m:r>
                      <a:rPr lang="uk-UA" sz="2200" i="1">
                        <a:solidFill>
                          <a:schemeClr val="bg1">
                            <a:lumMod val="95000"/>
                          </a:schemeClr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Cloud"/>
                        <a:sym typeface="Cloud"/>
                      </a:rPr>
                      <m:t>∙</m:t>
                    </m:r>
                    <m:r>
                      <a:rPr lang="en-US" sz="2200" i="1">
                        <a:solidFill>
                          <a:schemeClr val="bg1">
                            <a:lumMod val="95000"/>
                          </a:schemeClr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Cloud"/>
                        <a:sym typeface="Cloud"/>
                      </a:rPr>
                      <m:t>𝑏</m:t>
                    </m:r>
                    <m:r>
                      <a:rPr lang="en-US" sz="2200" i="1">
                        <a:solidFill>
                          <a:schemeClr val="bg1">
                            <a:lumMod val="95000"/>
                          </a:schemeClr>
                        </a:solidFill>
                        <a:latin typeface="Cambria Math" panose="02040503050406030204" pitchFamily="18" charset="0"/>
                        <a:cs typeface="Cloud"/>
                        <a:sym typeface="Cloud"/>
                      </a:rPr>
                      <m:t>+</m:t>
                    </m:r>
                    <m:sSup>
                      <m:sSupPr>
                        <m:ctrlPr>
                          <a:rPr lang="uk-UA" sz="2400" i="1">
                            <a:solidFill>
                              <a:schemeClr val="bg1">
                                <a:lumMod val="95000"/>
                              </a:schemeClr>
                            </a:solidFill>
                            <a:latin typeface="Cambria Math" panose="02040503050406030204" pitchFamily="18" charset="0"/>
                            <a:cs typeface="Cloud"/>
                            <a:sym typeface="Cloud"/>
                          </a:rPr>
                        </m:ctrlPr>
                      </m:sSupPr>
                      <m:e>
                        <m:r>
                          <a:rPr lang="en-US" sz="2400" i="1">
                            <a:solidFill>
                              <a:schemeClr val="bg1">
                                <a:lumMod val="95000"/>
                              </a:schemeClr>
                            </a:solidFill>
                            <a:latin typeface="Cambria Math" panose="02040503050406030204" pitchFamily="18" charset="0"/>
                            <a:cs typeface="Cloud"/>
                            <a:sym typeface="Cloud"/>
                          </a:rPr>
                          <m:t>𝑏</m:t>
                        </m:r>
                      </m:e>
                      <m:sup>
                        <m:r>
                          <a:rPr lang="en-US" sz="2400" i="1">
                            <a:solidFill>
                              <a:schemeClr val="bg1">
                                <a:lumMod val="95000"/>
                              </a:schemeClr>
                            </a:solidFill>
                            <a:latin typeface="Cambria Math" panose="02040503050406030204" pitchFamily="18" charset="0"/>
                            <a:cs typeface="Cloud"/>
                            <a:sym typeface="Cloud"/>
                          </a:rPr>
                          <m:t>2</m:t>
                        </m:r>
                      </m:sup>
                    </m:sSup>
                    <m:r>
                      <a:rPr lang="en-US" sz="2400" i="1">
                        <a:solidFill>
                          <a:schemeClr val="bg1">
                            <a:lumMod val="95000"/>
                          </a:schemeClr>
                        </a:solidFill>
                        <a:latin typeface="Cambria Math" panose="02040503050406030204" pitchFamily="18" charset="0"/>
                        <a:cs typeface="Cloud"/>
                        <a:sym typeface="Cloud"/>
                      </a:rPr>
                      <m:t>)</m:t>
                    </m:r>
                  </m:oMath>
                </a14:m>
                <a:r>
                  <a:rPr lang="en-US" sz="2200" dirty="0">
                    <a:solidFill>
                      <a:schemeClr val="bg1">
                        <a:lumMod val="95000"/>
                      </a:schemeClr>
                    </a:solidFill>
                    <a:latin typeface="Times New Roman" panose="02020603050405020304" pitchFamily="18" charset="0"/>
                    <a:ea typeface="Cloud"/>
                    <a:cs typeface="Times New Roman" panose="02020603050405020304" pitchFamily="18" charset="0"/>
                    <a:sym typeface="Cloud"/>
                  </a:rPr>
                  <a:t> </a:t>
                </a:r>
              </a:p>
              <a:p>
                <a:pPr>
                  <a:lnSpc>
                    <a:spcPts val="2800"/>
                  </a:lnSpc>
                </a:pPr>
                <a14:m>
                  <m:oMath xmlns:m="http://schemas.openxmlformats.org/officeDocument/2006/math">
                    <m:r>
                      <a:rPr lang="en-US" sz="2200" i="1">
                        <a:solidFill>
                          <a:schemeClr val="bg1">
                            <a:lumMod val="95000"/>
                          </a:schemeClr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Cloud"/>
                        <a:sym typeface="Cloud"/>
                      </a:rPr>
                      <m:t>=</m:t>
                    </m:r>
                    <m:sSup>
                      <m:sSupPr>
                        <m:ctrlPr>
                          <a:rPr lang="en-US" sz="2200" i="1">
                            <a:solidFill>
                              <a:schemeClr val="bg1">
                                <a:lumMod val="95000"/>
                              </a:schemeClr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Cloud"/>
                            <a:sym typeface="Cloud"/>
                          </a:rPr>
                        </m:ctrlPr>
                      </m:sSupPr>
                      <m:e>
                        <m:r>
                          <a:rPr lang="en-US" sz="2200" i="1">
                            <a:solidFill>
                              <a:schemeClr val="bg1">
                                <a:lumMod val="95000"/>
                              </a:schemeClr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Cloud"/>
                            <a:sym typeface="Cloud"/>
                          </a:rPr>
                          <m:t>−</m:t>
                        </m:r>
                        <m:r>
                          <a:rPr lang="en-US" sz="2200" i="1">
                            <a:solidFill>
                              <a:schemeClr val="bg1">
                                <a:lumMod val="95000"/>
                              </a:schemeClr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Cloud"/>
                            <a:sym typeface="Cloud"/>
                          </a:rPr>
                          <m:t>(</m:t>
                        </m:r>
                        <m:r>
                          <a:rPr lang="en-US" sz="2200" i="1">
                            <a:solidFill>
                              <a:schemeClr val="bg1">
                                <a:lumMod val="95000"/>
                              </a:schemeClr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Cloud"/>
                            <a:sym typeface="Cloud"/>
                          </a:rPr>
                          <m:t>4</m:t>
                        </m:r>
                        <m:r>
                          <a:rPr lang="en-US" sz="2200" i="1">
                            <a:solidFill>
                              <a:schemeClr val="bg1">
                                <a:lumMod val="95000"/>
                              </a:schemeClr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Cloud"/>
                            <a:sym typeface="Cloud"/>
                          </a:rPr>
                          <m:t>𝑎</m:t>
                        </m:r>
                        <m:r>
                          <a:rPr lang="en-US" sz="2200" i="1">
                            <a:solidFill>
                              <a:schemeClr val="bg1">
                                <a:lumMod val="95000"/>
                              </a:schemeClr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Cloud"/>
                            <a:sym typeface="Cloud"/>
                          </a:rPr>
                          <m:t>−</m:t>
                        </m:r>
                        <m:r>
                          <a:rPr lang="en-US" sz="2200" i="1">
                            <a:solidFill>
                              <a:schemeClr val="bg1">
                                <a:lumMod val="95000"/>
                              </a:schemeClr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Cloud"/>
                            <a:sym typeface="Cloud"/>
                          </a:rPr>
                          <m:t>𝑏</m:t>
                        </m:r>
                        <m:r>
                          <a:rPr lang="en-US" sz="2200" i="1">
                            <a:solidFill>
                              <a:schemeClr val="bg1">
                                <a:lumMod val="95000"/>
                              </a:schemeClr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Cloud"/>
                            <a:sym typeface="Cloud"/>
                          </a:rPr>
                          <m:t>)</m:t>
                        </m:r>
                      </m:e>
                      <m:sup>
                        <m:r>
                          <a:rPr lang="en-US" sz="2200" i="1">
                            <a:solidFill>
                              <a:schemeClr val="bg1">
                                <a:lumMod val="95000"/>
                              </a:schemeClr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Cloud"/>
                            <a:sym typeface="Cloud"/>
                          </a:rPr>
                          <m:t>2</m:t>
                        </m:r>
                      </m:sup>
                    </m:sSup>
                  </m:oMath>
                </a14:m>
                <a:r>
                  <a:rPr lang="en-US" sz="2200" dirty="0">
                    <a:solidFill>
                      <a:schemeClr val="bg1">
                        <a:lumMod val="95000"/>
                      </a:schemeClr>
                    </a:solidFill>
                    <a:latin typeface="Times New Roman" panose="02020603050405020304" pitchFamily="18" charset="0"/>
                    <a:ea typeface="Cloud"/>
                    <a:cs typeface="Times New Roman" panose="02020603050405020304" pitchFamily="18" charset="0"/>
                    <a:sym typeface="Cloud"/>
                  </a:rPr>
                  <a:t>.</a:t>
                </a:r>
              </a:p>
              <a:p>
                <a:pPr>
                  <a:lnSpc>
                    <a:spcPts val="2800"/>
                  </a:lnSpc>
                </a:pPr>
                <a:r>
                  <a:rPr lang="uk-UA" sz="2200" dirty="0">
                    <a:solidFill>
                      <a:schemeClr val="bg1">
                        <a:lumMod val="95000"/>
                      </a:schemeClr>
                    </a:solidFill>
                    <a:latin typeface="Times New Roman" panose="02020603050405020304" pitchFamily="18" charset="0"/>
                    <a:ea typeface="Cloud"/>
                    <a:cs typeface="Times New Roman" panose="02020603050405020304" pitchFamily="18" charset="0"/>
                    <a:sym typeface="Cloud"/>
                  </a:rPr>
                  <a:t>Відповідь: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200" i="1">
                            <a:solidFill>
                              <a:schemeClr val="bg1">
                                <a:lumMod val="95000"/>
                              </a:schemeClr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Cloud"/>
                            <a:sym typeface="Cloud"/>
                          </a:rPr>
                        </m:ctrlPr>
                      </m:sSupPr>
                      <m:e>
                        <m:r>
                          <a:rPr lang="en-US" sz="2200" i="1">
                            <a:solidFill>
                              <a:schemeClr val="bg1">
                                <a:lumMod val="95000"/>
                              </a:schemeClr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Cloud"/>
                            <a:sym typeface="Cloud"/>
                          </a:rPr>
                          <m:t>−(4</m:t>
                        </m:r>
                        <m:r>
                          <a:rPr lang="en-US" sz="2200" i="1">
                            <a:solidFill>
                              <a:schemeClr val="bg1">
                                <a:lumMod val="95000"/>
                              </a:schemeClr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Cloud"/>
                            <a:sym typeface="Cloud"/>
                          </a:rPr>
                          <m:t>𝑎</m:t>
                        </m:r>
                        <m:r>
                          <a:rPr lang="en-US" sz="2200" i="1">
                            <a:solidFill>
                              <a:schemeClr val="bg1">
                                <a:lumMod val="95000"/>
                              </a:schemeClr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Cloud"/>
                            <a:sym typeface="Cloud"/>
                          </a:rPr>
                          <m:t>−</m:t>
                        </m:r>
                        <m:r>
                          <a:rPr lang="en-US" sz="2200" i="1">
                            <a:solidFill>
                              <a:schemeClr val="bg1">
                                <a:lumMod val="95000"/>
                              </a:schemeClr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Cloud"/>
                            <a:sym typeface="Cloud"/>
                          </a:rPr>
                          <m:t>𝑏</m:t>
                        </m:r>
                        <m:r>
                          <a:rPr lang="en-US" sz="2200" i="1">
                            <a:solidFill>
                              <a:schemeClr val="bg1">
                                <a:lumMod val="95000"/>
                              </a:schemeClr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Cloud"/>
                            <a:sym typeface="Cloud"/>
                          </a:rPr>
                          <m:t>)</m:t>
                        </m:r>
                      </m:e>
                      <m:sup>
                        <m:r>
                          <a:rPr lang="en-US" sz="2200" i="1">
                            <a:solidFill>
                              <a:schemeClr val="bg1">
                                <a:lumMod val="95000"/>
                              </a:schemeClr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Cloud"/>
                            <a:sym typeface="Cloud"/>
                          </a:rPr>
                          <m:t>2</m:t>
                        </m:r>
                      </m:sup>
                    </m:sSup>
                  </m:oMath>
                </a14:m>
                <a:r>
                  <a:rPr lang="en-US" sz="2200" dirty="0">
                    <a:solidFill>
                      <a:schemeClr val="bg1">
                        <a:lumMod val="95000"/>
                      </a:schemeClr>
                    </a:solidFill>
                    <a:latin typeface="Times New Roman" panose="02020603050405020304" pitchFamily="18" charset="0"/>
                    <a:ea typeface="Cloud"/>
                    <a:cs typeface="Times New Roman" panose="02020603050405020304" pitchFamily="18" charset="0"/>
                    <a:sym typeface="Cloud"/>
                  </a:rPr>
                  <a:t>.</a:t>
                </a:r>
              </a:p>
            </p:txBody>
          </p:sp>
        </mc:Choice>
        <mc:Fallback>
          <p:sp>
            <p:nvSpPr>
              <p:cNvPr id="9" name="TextBox 7">
                <a:extLst>
                  <a:ext uri="{FF2B5EF4-FFF2-40B4-BE49-F238E27FC236}">
                    <a16:creationId xmlns:a16="http://schemas.microsoft.com/office/drawing/2014/main" id="{5FE08D66-A511-495B-980A-9C7E24704F5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6200" y="1123950"/>
                <a:ext cx="9067800" cy="1771254"/>
              </a:xfrm>
              <a:prstGeom prst="rect">
                <a:avLst/>
              </a:prstGeom>
              <a:blipFill>
                <a:blip r:embed="rId2"/>
                <a:stretch>
                  <a:fillRect l="-1883" t="-3780" r="-1009" b="-8591"/>
                </a:stretch>
              </a:blipFill>
            </p:spPr>
            <p:txBody>
              <a:bodyPr/>
              <a:lstStyle/>
              <a:p>
                <a:r>
                  <a:rPr lang="uk-UA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468068220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7E06D72-F291-DCA8-B41A-050DCB6E97A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F82C3720-A7BA-9765-24D2-05264300E5C0}"/>
              </a:ext>
            </a:extLst>
          </p:cNvPr>
          <p:cNvSpPr txBox="1"/>
          <p:nvPr/>
        </p:nvSpPr>
        <p:spPr>
          <a:xfrm>
            <a:off x="447979" y="63664"/>
            <a:ext cx="824804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4000" b="1" dirty="0">
                <a:solidFill>
                  <a:srgbClr val="003366"/>
                </a:solidFill>
              </a:rPr>
              <a:t>Приклад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BEC50644-21FC-C3BF-85EB-C041A727273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33144" y="804868"/>
            <a:ext cx="4819444" cy="4090058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C7834E6A-729B-29B8-BC05-22A6CF5AABC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7938" y="804868"/>
            <a:ext cx="4924639" cy="4090058"/>
          </a:xfrm>
          <a:prstGeom prst="rect">
            <a:avLst/>
          </a:prstGeom>
        </p:spPr>
      </p:pic>
      <p:sp>
        <p:nvSpPr>
          <p:cNvPr id="5" name="Кнопка дії: перейти далі 4">
            <a:hlinkClick r:id="" action="ppaction://hlinkshowjump?jump=nextslide" highlightClick="1"/>
            <a:extLst>
              <a:ext uri="{FF2B5EF4-FFF2-40B4-BE49-F238E27FC236}">
                <a16:creationId xmlns:a16="http://schemas.microsoft.com/office/drawing/2014/main" id="{D44FBB77-EEAE-3B19-DEB1-417A240FC9AD}"/>
              </a:ext>
            </a:extLst>
          </p:cNvPr>
          <p:cNvSpPr/>
          <p:nvPr/>
        </p:nvSpPr>
        <p:spPr>
          <a:xfrm>
            <a:off x="8460432" y="4515966"/>
            <a:ext cx="576064" cy="563870"/>
          </a:xfrm>
          <a:prstGeom prst="actionButtonForwardNex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B8DDF1DC-134B-6BD7-4484-4901094A857D}"/>
              </a:ext>
            </a:extLst>
          </p:cNvPr>
          <p:cNvSpPr txBox="1"/>
          <p:nvPr/>
        </p:nvSpPr>
        <p:spPr>
          <a:xfrm>
            <a:off x="107504" y="807121"/>
            <a:ext cx="892899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spcAft>
                <a:spcPts val="1200"/>
              </a:spcAft>
            </a:pPr>
            <a:r>
              <a:rPr lang="uk-U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Розв’яжіть рівняння, використовуючи формулу квадрата двочлена.</a:t>
            </a: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D82706B8-FF28-B9B5-714D-E97F63425DD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84284" y="1295242"/>
            <a:ext cx="4775432" cy="9096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67842903"/>
      </p:ext>
    </p:extLst>
  </p:cSld>
  <p:clrMapOvr>
    <a:masterClrMapping/>
  </p:clrMapOvr>
  <p:transition advClick="0">
    <p:fade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2F2FADA-3E4C-5D11-89DA-E6DFEA38BBD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FB157B44-3229-14FA-77C7-1FE2E2DCD934}"/>
              </a:ext>
            </a:extLst>
          </p:cNvPr>
          <p:cNvSpPr txBox="1"/>
          <p:nvPr/>
        </p:nvSpPr>
        <p:spPr>
          <a:xfrm>
            <a:off x="447979" y="63664"/>
            <a:ext cx="824804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4000" b="1" dirty="0">
                <a:solidFill>
                  <a:srgbClr val="003366"/>
                </a:solidFill>
              </a:rPr>
              <a:t>Розв’язок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AFA0A6F1-834A-7B17-66D0-0A805E1E4D6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347504"/>
            <a:ext cx="9144000" cy="24484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9449578"/>
      </p:ext>
    </p:extLst>
  </p:cSld>
  <p:clrMapOvr>
    <a:masterClrMapping/>
  </p:clrMapOvr>
  <p:transition>
    <p:fade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8"/>
          <p:cNvSpPr txBox="1"/>
          <p:nvPr/>
        </p:nvSpPr>
        <p:spPr>
          <a:xfrm>
            <a:off x="514350" y="95250"/>
            <a:ext cx="8115300" cy="73096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/>
            <a:r>
              <a:rPr lang="uk-UA" sz="4750" spc="88" dirty="0">
                <a:solidFill>
                  <a:srgbClr val="FFC000"/>
                </a:solidFill>
                <a:latin typeface="Times New Roman" panose="02020603050405020304" pitchFamily="18" charset="0"/>
                <a:ea typeface="Londrina Solid"/>
                <a:cs typeface="Times New Roman" panose="02020603050405020304" pitchFamily="18" charset="0"/>
                <a:sym typeface="Londrina Solid"/>
              </a:rPr>
              <a:t>Розв’язування рівнянь</a:t>
            </a:r>
            <a:endParaRPr lang="en-US" sz="4750" spc="88" dirty="0">
              <a:solidFill>
                <a:srgbClr val="FFC000"/>
              </a:solidFill>
              <a:latin typeface="Times New Roman" panose="02020603050405020304" pitchFamily="18" charset="0"/>
              <a:ea typeface="Londrina Solid"/>
              <a:cs typeface="Times New Roman" panose="02020603050405020304" pitchFamily="18" charset="0"/>
              <a:sym typeface="Londrina Solid"/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9" name="TextBox 7">
                <a:extLst>
                  <a:ext uri="{FF2B5EF4-FFF2-40B4-BE49-F238E27FC236}">
                    <a16:creationId xmlns:a16="http://schemas.microsoft.com/office/drawing/2014/main" id="{0BA33E3D-29A9-4F96-B66D-E960706981AC}"/>
                  </a:ext>
                </a:extLst>
              </p:cNvPr>
              <p:cNvSpPr txBox="1"/>
              <p:nvPr/>
            </p:nvSpPr>
            <p:spPr>
              <a:xfrm>
                <a:off x="342900" y="1009650"/>
                <a:ext cx="7734301" cy="2513509"/>
              </a:xfrm>
              <a:prstGeom prst="rect">
                <a:avLst/>
              </a:prstGeom>
            </p:spPr>
            <p:txBody>
              <a:bodyPr wrap="square" lIns="0" tIns="0" rIns="0" bIns="0" rtlCol="0" anchor="t">
                <a:spAutoFit/>
              </a:bodyPr>
              <a:lstStyle/>
              <a:p>
                <a:pPr>
                  <a:lnSpc>
                    <a:spcPts val="2800"/>
                  </a:lnSpc>
                </a:pPr>
                <a:r>
                  <a:rPr lang="uk-UA" sz="2700" dirty="0">
                    <a:solidFill>
                      <a:schemeClr val="bg1"/>
                    </a:solidFill>
                    <a:latin typeface="Times New Roman" panose="02020603050405020304" pitchFamily="18" charset="0"/>
                    <a:ea typeface="Cloud"/>
                    <a:cs typeface="Times New Roman" panose="02020603050405020304" pitchFamily="18" charset="0"/>
                    <a:sym typeface="Cloud"/>
                  </a:rPr>
                  <a:t>Приклад 4. Розв’язати рівняння</a:t>
                </a:r>
              </a:p>
              <a:p>
                <a:pPr>
                  <a:lnSpc>
                    <a:spcPts val="2800"/>
                  </a:lnSpc>
                </a:pPr>
                <a14:m>
                  <m:oMath xmlns:m="http://schemas.openxmlformats.org/officeDocument/2006/math">
                    <m:r>
                      <a:rPr lang="uk-UA" sz="2700" i="1">
                        <a:solidFill>
                          <a:schemeClr val="bg1"/>
                        </a:solidFill>
                        <a:latin typeface="Cambria Math" panose="02040503050406030204" pitchFamily="18" charset="0"/>
                        <a:cs typeface="Cloud"/>
                        <a:sym typeface="Cloud"/>
                      </a:rPr>
                      <m:t>16</m:t>
                    </m:r>
                    <m:sSup>
                      <m:sSupPr>
                        <m:ctrlPr>
                          <a:rPr lang="uk-UA" sz="2700" i="1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  <a:cs typeface="Cloud"/>
                            <a:sym typeface="Cloud"/>
                          </a:rPr>
                        </m:ctrlPr>
                      </m:sSupPr>
                      <m:e>
                        <m:r>
                          <a:rPr lang="en-US" sz="2700" i="1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  <a:cs typeface="Cloud"/>
                            <a:sym typeface="Cloud"/>
                          </a:rPr>
                          <m:t>𝑥</m:t>
                        </m:r>
                      </m:e>
                      <m:sup>
                        <m:r>
                          <a:rPr lang="en-US" sz="2700" i="1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  <a:cs typeface="Cloud"/>
                            <a:sym typeface="Cloud"/>
                          </a:rPr>
                          <m:t>2</m:t>
                        </m:r>
                      </m:sup>
                    </m:sSup>
                    <m:r>
                      <a:rPr lang="en-US" sz="2700" i="1">
                        <a:solidFill>
                          <a:schemeClr val="bg1"/>
                        </a:solidFill>
                        <a:latin typeface="Cambria Math" panose="02040503050406030204" pitchFamily="18" charset="0"/>
                        <a:cs typeface="Cloud"/>
                        <a:sym typeface="Cloud"/>
                      </a:rPr>
                      <m:t>−40</m:t>
                    </m:r>
                    <m:r>
                      <a:rPr lang="en-US" sz="2700" i="1">
                        <a:solidFill>
                          <a:schemeClr val="bg1"/>
                        </a:solidFill>
                        <a:latin typeface="Cambria Math" panose="02040503050406030204" pitchFamily="18" charset="0"/>
                        <a:cs typeface="Cloud"/>
                        <a:sym typeface="Cloud"/>
                      </a:rPr>
                      <m:t>𝑥</m:t>
                    </m:r>
                    <m:r>
                      <a:rPr lang="en-US" sz="2700" i="1">
                        <a:solidFill>
                          <a:schemeClr val="bg1"/>
                        </a:solidFill>
                        <a:latin typeface="Cambria Math" panose="02040503050406030204" pitchFamily="18" charset="0"/>
                        <a:cs typeface="Cloud"/>
                        <a:sym typeface="Cloud"/>
                      </a:rPr>
                      <m:t>+25=0</m:t>
                    </m:r>
                  </m:oMath>
                </a14:m>
                <a:r>
                  <a:rPr lang="en-US" sz="2700" dirty="0">
                    <a:solidFill>
                      <a:schemeClr val="bg1"/>
                    </a:solidFill>
                    <a:latin typeface="Times New Roman" panose="02020603050405020304" pitchFamily="18" charset="0"/>
                    <a:ea typeface="Cloud"/>
                    <a:cs typeface="Times New Roman" panose="02020603050405020304" pitchFamily="18" charset="0"/>
                    <a:sym typeface="Cloud"/>
                  </a:rPr>
                  <a:t>	</a:t>
                </a:r>
                <a:r>
                  <a:rPr lang="en-US" sz="2700" dirty="0">
                    <a:solidFill>
                      <a:schemeClr val="bg1"/>
                    </a:solidFill>
                    <a:latin typeface="Times New Roman" panose="02020603050405020304" pitchFamily="18" charset="0"/>
                    <a:ea typeface="Cambria Math" panose="02040503050406030204" pitchFamily="18" charset="0"/>
                    <a:cs typeface="Times New Roman" panose="02020603050405020304" pitchFamily="18" charset="0"/>
                    <a:sym typeface="Cloud"/>
                  </a:rPr>
                  <a:t> </a:t>
                </a:r>
              </a:p>
              <a:p>
                <a:pPr>
                  <a:lnSpc>
                    <a:spcPts val="2800"/>
                  </a:lnSpc>
                </a:pPr>
                <a14:m>
                  <m:oMath xmlns:m="http://schemas.openxmlformats.org/officeDocument/2006/math">
                    <m:sSup>
                      <m:sSupPr>
                        <m:ctrlPr>
                          <a:rPr lang="uk-UA" sz="2700" i="1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  <a:cs typeface="Cloud"/>
                            <a:sym typeface="Cloud"/>
                          </a:rPr>
                        </m:ctrlPr>
                      </m:sSupPr>
                      <m:e>
                        <m:r>
                          <a:rPr lang="en-US" sz="2700" i="1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  <a:cs typeface="Cloud"/>
                            <a:sym typeface="Cloud"/>
                          </a:rPr>
                          <m:t>(</m:t>
                        </m:r>
                        <m:r>
                          <a:rPr lang="en-US" sz="2700" i="1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  <a:cs typeface="Cloud"/>
                            <a:sym typeface="Cloud"/>
                          </a:rPr>
                          <m:t>4</m:t>
                        </m:r>
                        <m:r>
                          <a:rPr lang="en-US" sz="2700" i="1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  <a:cs typeface="Cloud"/>
                            <a:sym typeface="Cloud"/>
                          </a:rPr>
                          <m:t>𝑥</m:t>
                        </m:r>
                        <m:r>
                          <a:rPr lang="en-US" sz="2700" i="1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  <a:cs typeface="Cloud"/>
                            <a:sym typeface="Cloud"/>
                          </a:rPr>
                          <m:t>)</m:t>
                        </m:r>
                      </m:e>
                      <m:sup>
                        <m:r>
                          <a:rPr lang="en-US" sz="2700" i="1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  <a:cs typeface="Cloud"/>
                            <a:sym typeface="Cloud"/>
                          </a:rPr>
                          <m:t>2</m:t>
                        </m:r>
                      </m:sup>
                    </m:sSup>
                    <m:r>
                      <a:rPr lang="en-US" sz="2700" i="1">
                        <a:solidFill>
                          <a:schemeClr val="bg1"/>
                        </a:solidFill>
                        <a:latin typeface="Cambria Math" panose="02040503050406030204" pitchFamily="18" charset="0"/>
                        <a:cs typeface="Cloud"/>
                        <a:sym typeface="Cloud"/>
                      </a:rPr>
                      <m:t>−2</m:t>
                    </m:r>
                    <m:r>
                      <a:rPr lang="en-US" sz="2700" i="1">
                        <a:solidFill>
                          <a:schemeClr val="bg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Cloud"/>
                        <a:sym typeface="Cloud"/>
                      </a:rPr>
                      <m:t>∙4</m:t>
                    </m:r>
                    <m:r>
                      <a:rPr lang="en-US" sz="2700" i="1">
                        <a:solidFill>
                          <a:schemeClr val="bg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Cloud"/>
                        <a:sym typeface="Cloud"/>
                      </a:rPr>
                      <m:t>𝑥</m:t>
                    </m:r>
                    <m:r>
                      <a:rPr lang="en-US" sz="2700" i="1">
                        <a:solidFill>
                          <a:schemeClr val="bg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Cloud"/>
                        <a:sym typeface="Cloud"/>
                      </a:rPr>
                      <m:t>∙5+</m:t>
                    </m:r>
                    <m:sSup>
                      <m:sSupPr>
                        <m:ctrlPr>
                          <a:rPr lang="en-US" sz="2700" i="1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Cloud"/>
                            <a:sym typeface="Cloud"/>
                          </a:rPr>
                        </m:ctrlPr>
                      </m:sSupPr>
                      <m:e>
                        <m:r>
                          <a:rPr lang="en-US" sz="2700" i="1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Cloud"/>
                            <a:sym typeface="Cloud"/>
                          </a:rPr>
                          <m:t>5</m:t>
                        </m:r>
                      </m:e>
                      <m:sup>
                        <m:r>
                          <a:rPr lang="en-US" sz="2700" i="1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Cloud"/>
                            <a:sym typeface="Cloud"/>
                          </a:rPr>
                          <m:t>2</m:t>
                        </m:r>
                      </m:sup>
                    </m:sSup>
                    <m:r>
                      <a:rPr lang="en-US" sz="2700" i="1">
                        <a:solidFill>
                          <a:schemeClr val="bg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Cloud"/>
                        <a:sym typeface="Cloud"/>
                      </a:rPr>
                      <m:t>=0</m:t>
                    </m:r>
                  </m:oMath>
                </a14:m>
                <a:r>
                  <a:rPr lang="en-US" sz="2700" dirty="0">
                    <a:solidFill>
                      <a:schemeClr val="bg1"/>
                    </a:solidFill>
                    <a:latin typeface="Times New Roman" panose="02020603050405020304" pitchFamily="18" charset="0"/>
                    <a:ea typeface="Cloud"/>
                    <a:cs typeface="Times New Roman" panose="02020603050405020304" pitchFamily="18" charset="0"/>
                    <a:sym typeface="Cloud"/>
                  </a:rPr>
                  <a:t> </a:t>
                </a:r>
              </a:p>
              <a:p>
                <a:pPr>
                  <a:lnSpc>
                    <a:spcPts val="2800"/>
                  </a:lnSpc>
                </a:pPr>
                <a14:m>
                  <m:oMath xmlns:m="http://schemas.openxmlformats.org/officeDocument/2006/math">
                    <m:sSup>
                      <m:sSupPr>
                        <m:ctrlPr>
                          <a:rPr lang="en-US" sz="2700" i="1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Cloud"/>
                            <a:sym typeface="Cloud"/>
                          </a:rPr>
                        </m:ctrlPr>
                      </m:sSupPr>
                      <m:e>
                        <m:r>
                          <a:rPr lang="en-US" sz="2700" i="1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Cloud"/>
                            <a:sym typeface="Cloud"/>
                          </a:rPr>
                          <m:t>(</m:t>
                        </m:r>
                        <m:r>
                          <a:rPr lang="en-US" sz="2700" i="1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Cloud"/>
                            <a:sym typeface="Cloud"/>
                          </a:rPr>
                          <m:t>4</m:t>
                        </m:r>
                        <m:r>
                          <a:rPr lang="en-US" sz="2700" i="1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Cloud"/>
                            <a:sym typeface="Cloud"/>
                          </a:rPr>
                          <m:t>𝑥</m:t>
                        </m:r>
                        <m:r>
                          <a:rPr lang="en-US" sz="2700" i="1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Cloud"/>
                            <a:sym typeface="Cloud"/>
                          </a:rPr>
                          <m:t>−5)</m:t>
                        </m:r>
                      </m:e>
                      <m:sup>
                        <m:r>
                          <a:rPr lang="en-US" sz="2700" i="1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Cloud"/>
                            <a:sym typeface="Cloud"/>
                          </a:rPr>
                          <m:t>2</m:t>
                        </m:r>
                      </m:sup>
                    </m:sSup>
                    <m:r>
                      <a:rPr lang="en-US" sz="2700" i="1">
                        <a:solidFill>
                          <a:schemeClr val="bg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Cloud"/>
                        <a:sym typeface="Cloud"/>
                      </a:rPr>
                      <m:t>=0</m:t>
                    </m:r>
                  </m:oMath>
                </a14:m>
                <a:r>
                  <a:rPr lang="en-US" sz="2700" dirty="0">
                    <a:solidFill>
                      <a:schemeClr val="bg1"/>
                    </a:solidFill>
                    <a:latin typeface="Times New Roman" panose="02020603050405020304" pitchFamily="18" charset="0"/>
                    <a:ea typeface="Cloud"/>
                    <a:cs typeface="Times New Roman" panose="02020603050405020304" pitchFamily="18" charset="0"/>
                    <a:sym typeface="Cloud"/>
                  </a:rPr>
                  <a:t> </a:t>
                </a:r>
                <a:endParaRPr lang="uk-UA" sz="2700" dirty="0">
                  <a:solidFill>
                    <a:schemeClr val="bg1"/>
                  </a:solidFill>
                  <a:latin typeface="Times New Roman" panose="02020603050405020304" pitchFamily="18" charset="0"/>
                  <a:ea typeface="Cloud"/>
                  <a:cs typeface="Times New Roman" panose="02020603050405020304" pitchFamily="18" charset="0"/>
                  <a:sym typeface="Cloud"/>
                </a:endParaRPr>
              </a:p>
              <a:p>
                <a:pPr>
                  <a:lnSpc>
                    <a:spcPts val="2800"/>
                  </a:lnSpc>
                </a:pPr>
                <a14:m>
                  <m:oMath xmlns:m="http://schemas.openxmlformats.org/officeDocument/2006/math">
                    <m:r>
                      <a:rPr lang="en-US" sz="2700" i="1">
                        <a:solidFill>
                          <a:schemeClr val="bg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Cloud"/>
                        <a:sym typeface="Cloud"/>
                      </a:rPr>
                      <m:t>4</m:t>
                    </m:r>
                    <m:r>
                      <a:rPr lang="en-US" sz="2700" i="1">
                        <a:solidFill>
                          <a:schemeClr val="bg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Cloud"/>
                        <a:sym typeface="Cloud"/>
                      </a:rPr>
                      <m:t>𝑥</m:t>
                    </m:r>
                    <m:r>
                      <a:rPr lang="en-US" sz="2700" i="1">
                        <a:solidFill>
                          <a:schemeClr val="bg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Cloud"/>
                        <a:sym typeface="Cloud"/>
                      </a:rPr>
                      <m:t>−5=0</m:t>
                    </m:r>
                  </m:oMath>
                </a14:m>
                <a:r>
                  <a:rPr lang="en-US" sz="2700" dirty="0">
                    <a:solidFill>
                      <a:schemeClr val="bg1"/>
                    </a:solidFill>
                    <a:latin typeface="Times New Roman" panose="02020603050405020304" pitchFamily="18" charset="0"/>
                    <a:ea typeface="Cloud"/>
                    <a:cs typeface="Times New Roman" panose="02020603050405020304" pitchFamily="18" charset="0"/>
                    <a:sym typeface="Cloud"/>
                  </a:rPr>
                  <a:t> </a:t>
                </a:r>
              </a:p>
              <a:p>
                <a:pPr>
                  <a:lnSpc>
                    <a:spcPts val="2800"/>
                  </a:lnSpc>
                </a:pPr>
                <a14:m>
                  <m:oMath xmlns:m="http://schemas.openxmlformats.org/officeDocument/2006/math">
                    <m:r>
                      <a:rPr lang="en-US" sz="2700" i="1">
                        <a:solidFill>
                          <a:schemeClr val="bg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Cloud"/>
                        <a:sym typeface="Cloud"/>
                      </a:rPr>
                      <m:t>𝑥</m:t>
                    </m:r>
                    <m:r>
                      <a:rPr lang="en-US" sz="2700" i="1">
                        <a:solidFill>
                          <a:schemeClr val="bg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Cloud"/>
                        <a:sym typeface="Cloud"/>
                      </a:rPr>
                      <m:t>=1,25</m:t>
                    </m:r>
                  </m:oMath>
                </a14:m>
                <a:r>
                  <a:rPr lang="en-US" sz="2700" dirty="0">
                    <a:solidFill>
                      <a:schemeClr val="bg1"/>
                    </a:solidFill>
                    <a:latin typeface="Times New Roman" panose="02020603050405020304" pitchFamily="18" charset="0"/>
                    <a:ea typeface="Cloud"/>
                    <a:cs typeface="Times New Roman" panose="02020603050405020304" pitchFamily="18" charset="0"/>
                    <a:sym typeface="Cloud"/>
                  </a:rPr>
                  <a:t> </a:t>
                </a:r>
              </a:p>
              <a:p>
                <a:pPr>
                  <a:lnSpc>
                    <a:spcPts val="2800"/>
                  </a:lnSpc>
                </a:pPr>
                <a:r>
                  <a:rPr lang="uk-UA" sz="2700" dirty="0">
                    <a:solidFill>
                      <a:schemeClr val="bg1"/>
                    </a:solidFill>
                    <a:latin typeface="Times New Roman" panose="02020603050405020304" pitchFamily="18" charset="0"/>
                    <a:ea typeface="Cloud"/>
                    <a:cs typeface="Times New Roman" panose="02020603050405020304" pitchFamily="18" charset="0"/>
                    <a:sym typeface="Cloud"/>
                  </a:rPr>
                  <a:t>Відповідь: </a:t>
                </a:r>
                <a14:m>
                  <m:oMath xmlns:m="http://schemas.openxmlformats.org/officeDocument/2006/math">
                    <m:r>
                      <a:rPr lang="en-US" sz="2700" i="1">
                        <a:solidFill>
                          <a:schemeClr val="bg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Cloud"/>
                        <a:sym typeface="Cloud"/>
                      </a:rPr>
                      <m:t>1,25</m:t>
                    </m:r>
                  </m:oMath>
                </a14:m>
                <a:r>
                  <a:rPr lang="uk-UA" sz="2700" dirty="0">
                    <a:solidFill>
                      <a:schemeClr val="bg1"/>
                    </a:solidFill>
                    <a:latin typeface="Times New Roman" panose="02020603050405020304" pitchFamily="18" charset="0"/>
                    <a:ea typeface="Cloud"/>
                    <a:cs typeface="Times New Roman" panose="02020603050405020304" pitchFamily="18" charset="0"/>
                    <a:sym typeface="Cloud"/>
                  </a:rPr>
                  <a:t>.</a:t>
                </a:r>
                <a:r>
                  <a:rPr lang="en-US" sz="2700" dirty="0">
                    <a:solidFill>
                      <a:schemeClr val="bg1"/>
                    </a:solidFill>
                    <a:latin typeface="Times New Roman" panose="02020603050405020304" pitchFamily="18" charset="0"/>
                    <a:ea typeface="Cloud"/>
                    <a:cs typeface="Times New Roman" panose="02020603050405020304" pitchFamily="18" charset="0"/>
                    <a:sym typeface="Cloud"/>
                  </a:rPr>
                  <a:t> </a:t>
                </a:r>
              </a:p>
            </p:txBody>
          </p:sp>
        </mc:Choice>
        <mc:Fallback>
          <p:sp>
            <p:nvSpPr>
              <p:cNvPr id="9" name="TextBox 7">
                <a:extLst>
                  <a:ext uri="{FF2B5EF4-FFF2-40B4-BE49-F238E27FC236}">
                    <a16:creationId xmlns:a16="http://schemas.microsoft.com/office/drawing/2014/main" id="{0BA33E3D-29A9-4F96-B66D-E960706981A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2900" y="1009650"/>
                <a:ext cx="7734301" cy="2513509"/>
              </a:xfrm>
              <a:prstGeom prst="rect">
                <a:avLst/>
              </a:prstGeom>
              <a:blipFill>
                <a:blip r:embed="rId2"/>
                <a:stretch>
                  <a:fillRect l="-2679" t="-6553" b="-7282"/>
                </a:stretch>
              </a:blipFill>
            </p:spPr>
            <p:txBody>
              <a:bodyPr/>
              <a:lstStyle/>
              <a:p>
                <a:r>
                  <a:rPr lang="uk-UA">
                    <a:noFill/>
                  </a:rPr>
                  <a:t> </a:t>
                </a:r>
              </a:p>
            </p:txBody>
          </p:sp>
        </mc:Fallback>
      </mc:AlternateContent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10"/>
          <p:cNvSpPr txBox="1"/>
          <p:nvPr/>
        </p:nvSpPr>
        <p:spPr>
          <a:xfrm>
            <a:off x="152400" y="74934"/>
            <a:ext cx="8801100" cy="55060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4610"/>
              </a:lnSpc>
            </a:pPr>
            <a:r>
              <a:rPr lang="uk-UA" sz="3600" spc="120" dirty="0">
                <a:solidFill>
                  <a:schemeClr val="accent6"/>
                </a:solidFill>
                <a:latin typeface="Times New Roman" panose="02020603050405020304" pitchFamily="18" charset="0"/>
                <a:ea typeface="Londrina Solid"/>
                <a:cs typeface="Times New Roman" panose="02020603050405020304" pitchFamily="18" charset="0"/>
                <a:sym typeface="Londrina Solid"/>
              </a:rPr>
              <a:t>№</a:t>
            </a:r>
            <a:r>
              <a:rPr lang="en-US" sz="3600" spc="120" dirty="0">
                <a:solidFill>
                  <a:schemeClr val="accent6"/>
                </a:solidFill>
                <a:latin typeface="Times New Roman" panose="02020603050405020304" pitchFamily="18" charset="0"/>
                <a:ea typeface="Londrina Solid"/>
                <a:cs typeface="Times New Roman" panose="02020603050405020304" pitchFamily="18" charset="0"/>
                <a:sym typeface="Londrina Solid"/>
              </a:rPr>
              <a:t>71</a:t>
            </a:r>
            <a:r>
              <a:rPr lang="uk-UA" sz="3600" spc="120" dirty="0">
                <a:solidFill>
                  <a:schemeClr val="accent6"/>
                </a:solidFill>
                <a:latin typeface="Times New Roman" panose="02020603050405020304" pitchFamily="18" charset="0"/>
                <a:ea typeface="Londrina Solid"/>
                <a:cs typeface="Times New Roman" panose="02020603050405020304" pitchFamily="18" charset="0"/>
                <a:sym typeface="Londrina Solid"/>
              </a:rPr>
              <a:t>8. </a:t>
            </a:r>
            <a:r>
              <a:rPr lang="en-US" sz="3600" spc="120" dirty="0">
                <a:solidFill>
                  <a:schemeClr val="accent6"/>
                </a:solidFill>
                <a:latin typeface="Times New Roman" panose="02020603050405020304" pitchFamily="18" charset="0"/>
                <a:ea typeface="Londrina Solid"/>
                <a:cs typeface="Times New Roman" panose="02020603050405020304" pitchFamily="18" charset="0"/>
                <a:sym typeface="Londrina Solid"/>
              </a:rPr>
              <a:t>(</a:t>
            </a:r>
            <a:r>
              <a:rPr lang="uk-UA" sz="3600" spc="120" dirty="0">
                <a:solidFill>
                  <a:schemeClr val="accent6"/>
                </a:solidFill>
                <a:latin typeface="Times New Roman" panose="02020603050405020304" pitchFamily="18" charset="0"/>
                <a:ea typeface="Londrina Solid"/>
                <a:cs typeface="Times New Roman" panose="02020603050405020304" pitchFamily="18" charset="0"/>
                <a:sym typeface="Londrina Solid"/>
              </a:rPr>
              <a:t>Усно.) Розкладіть на множники:</a:t>
            </a:r>
            <a:endParaRPr lang="en-US" sz="3600" spc="120" dirty="0">
              <a:solidFill>
                <a:schemeClr val="accent6"/>
              </a:solidFill>
              <a:latin typeface="Times New Roman" panose="02020603050405020304" pitchFamily="18" charset="0"/>
              <a:ea typeface="Londrina Solid"/>
              <a:cs typeface="Times New Roman" panose="02020603050405020304" pitchFamily="18" charset="0"/>
              <a:sym typeface="Londrina Solid"/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9" name="TextBox 7">
                <a:extLst>
                  <a:ext uri="{FF2B5EF4-FFF2-40B4-BE49-F238E27FC236}">
                    <a16:creationId xmlns:a16="http://schemas.microsoft.com/office/drawing/2014/main" id="{2898D6C9-A3FC-49DD-8C24-7173FC5D2933}"/>
                  </a:ext>
                </a:extLst>
              </p:cNvPr>
              <p:cNvSpPr txBox="1"/>
              <p:nvPr/>
            </p:nvSpPr>
            <p:spPr>
              <a:xfrm>
                <a:off x="152400" y="771716"/>
                <a:ext cx="4419601" cy="367793"/>
              </a:xfrm>
              <a:prstGeom prst="rect">
                <a:avLst/>
              </a:prstGeom>
            </p:spPr>
            <p:txBody>
              <a:bodyPr wrap="square" lIns="0" tIns="0" rIns="0" bIns="0" rtlCol="0" anchor="t">
                <a:spAutoFit/>
              </a:bodyPr>
              <a:lstStyle/>
              <a:p>
                <a:pPr>
                  <a:lnSpc>
                    <a:spcPts val="2800"/>
                  </a:lnSpc>
                </a:pPr>
                <a:r>
                  <a:rPr lang="uk-UA" sz="3300" dirty="0">
                    <a:solidFill>
                      <a:schemeClr val="bg1"/>
                    </a:solidFill>
                    <a:latin typeface="Times New Roman" panose="02020603050405020304" pitchFamily="18" charset="0"/>
                    <a:ea typeface="Cloud"/>
                    <a:cs typeface="Times New Roman" panose="02020603050405020304" pitchFamily="18" charset="0"/>
                    <a:sym typeface="Cloud"/>
                  </a:rPr>
                  <a:t>1)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uk-UA" sz="3300" i="1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  <a:cs typeface="Cloud"/>
                            <a:sym typeface="Cloud"/>
                          </a:rPr>
                        </m:ctrlPr>
                      </m:sSupPr>
                      <m:e>
                        <m:r>
                          <a:rPr lang="en-US" sz="3300" i="1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  <a:cs typeface="Cloud"/>
                            <a:sym typeface="Cloud"/>
                          </a:rPr>
                          <m:t>𝑐</m:t>
                        </m:r>
                      </m:e>
                      <m:sup>
                        <m:r>
                          <a:rPr lang="en-US" sz="3300" i="1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  <a:cs typeface="Cloud"/>
                            <a:sym typeface="Cloud"/>
                          </a:rPr>
                          <m:t>2</m:t>
                        </m:r>
                      </m:sup>
                    </m:sSup>
                    <m:r>
                      <a:rPr lang="en-US" sz="3300" i="1">
                        <a:solidFill>
                          <a:schemeClr val="bg1"/>
                        </a:solidFill>
                        <a:latin typeface="Cambria Math" panose="02040503050406030204" pitchFamily="18" charset="0"/>
                        <a:cs typeface="Cloud"/>
                        <a:sym typeface="Cloud"/>
                      </a:rPr>
                      <m:t>+2</m:t>
                    </m:r>
                    <m:r>
                      <a:rPr lang="en-US" sz="3300" i="1">
                        <a:solidFill>
                          <a:schemeClr val="bg1"/>
                        </a:solidFill>
                        <a:latin typeface="Cambria Math" panose="02040503050406030204" pitchFamily="18" charset="0"/>
                        <a:cs typeface="Cloud"/>
                        <a:sym typeface="Cloud"/>
                      </a:rPr>
                      <m:t>𝑐𝑑</m:t>
                    </m:r>
                    <m:r>
                      <a:rPr lang="en-US" sz="3300" i="1">
                        <a:solidFill>
                          <a:schemeClr val="bg1"/>
                        </a:solidFill>
                        <a:latin typeface="Cambria Math" panose="02040503050406030204" pitchFamily="18" charset="0"/>
                        <a:cs typeface="Cloud"/>
                        <a:sym typeface="Cloud"/>
                      </a:rPr>
                      <m:t>+</m:t>
                    </m:r>
                    <m:sSup>
                      <m:sSupPr>
                        <m:ctrlPr>
                          <a:rPr lang="en-US" sz="3300" i="1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  <a:cs typeface="Cloud"/>
                            <a:sym typeface="Cloud"/>
                          </a:rPr>
                        </m:ctrlPr>
                      </m:sSupPr>
                      <m:e>
                        <m:r>
                          <a:rPr lang="en-US" sz="3300" i="1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  <a:cs typeface="Cloud"/>
                            <a:sym typeface="Cloud"/>
                          </a:rPr>
                          <m:t>𝑑</m:t>
                        </m:r>
                      </m:e>
                      <m:sup>
                        <m:r>
                          <a:rPr lang="en-US" sz="3300" i="1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  <a:cs typeface="Cloud"/>
                            <a:sym typeface="Cloud"/>
                          </a:rPr>
                          <m:t>2</m:t>
                        </m:r>
                      </m:sup>
                    </m:sSup>
                    <m:r>
                      <a:rPr lang="uk-UA" sz="3300" i="1">
                        <a:solidFill>
                          <a:schemeClr val="bg1"/>
                        </a:solidFill>
                        <a:latin typeface="Cambria Math" panose="02040503050406030204" pitchFamily="18" charset="0"/>
                        <a:cs typeface="Cloud"/>
                        <a:sym typeface="Cloud"/>
                      </a:rPr>
                      <m:t>=</m:t>
                    </m:r>
                  </m:oMath>
                </a14:m>
                <a:endParaRPr lang="en-US" sz="3300" dirty="0">
                  <a:solidFill>
                    <a:schemeClr val="bg1"/>
                  </a:solidFill>
                  <a:latin typeface="Times New Roman" panose="02020603050405020304" pitchFamily="18" charset="0"/>
                  <a:ea typeface="Cloud"/>
                  <a:cs typeface="Times New Roman" panose="02020603050405020304" pitchFamily="18" charset="0"/>
                  <a:sym typeface="Cloud"/>
                </a:endParaRPr>
              </a:p>
            </p:txBody>
          </p:sp>
        </mc:Choice>
        <mc:Fallback>
          <p:sp>
            <p:nvSpPr>
              <p:cNvPr id="19" name="TextBox 7">
                <a:extLst>
                  <a:ext uri="{FF2B5EF4-FFF2-40B4-BE49-F238E27FC236}">
                    <a16:creationId xmlns:a16="http://schemas.microsoft.com/office/drawing/2014/main" id="{2898D6C9-A3FC-49DD-8C24-7173FC5D293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2400" y="771716"/>
                <a:ext cx="4419601" cy="367793"/>
              </a:xfrm>
              <a:prstGeom prst="rect">
                <a:avLst/>
              </a:prstGeom>
              <a:blipFill>
                <a:blip r:embed="rId2"/>
                <a:stretch>
                  <a:fillRect l="-5793" t="-75000" b="-70000"/>
                </a:stretch>
              </a:blipFill>
            </p:spPr>
            <p:txBody>
              <a:bodyPr/>
              <a:lstStyle/>
              <a:p>
                <a:r>
                  <a:rPr lang="uk-UA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3" name="TextBox 7">
                <a:extLst>
                  <a:ext uri="{FF2B5EF4-FFF2-40B4-BE49-F238E27FC236}">
                    <a16:creationId xmlns:a16="http://schemas.microsoft.com/office/drawing/2014/main" id="{28296FF0-0996-4992-9C28-00ABB47F986C}"/>
                  </a:ext>
                </a:extLst>
              </p:cNvPr>
              <p:cNvSpPr txBox="1"/>
              <p:nvPr/>
            </p:nvSpPr>
            <p:spPr>
              <a:xfrm>
                <a:off x="152400" y="1924206"/>
                <a:ext cx="4882115" cy="367793"/>
              </a:xfrm>
              <a:prstGeom prst="rect">
                <a:avLst/>
              </a:prstGeom>
            </p:spPr>
            <p:txBody>
              <a:bodyPr wrap="square" lIns="0" tIns="0" rIns="0" bIns="0" rtlCol="0" anchor="t">
                <a:spAutoFit/>
              </a:bodyPr>
              <a:lstStyle/>
              <a:p>
                <a:pPr>
                  <a:lnSpc>
                    <a:spcPts val="2800"/>
                  </a:lnSpc>
                </a:pPr>
                <a:r>
                  <a:rPr lang="en-US" sz="3300" dirty="0">
                    <a:solidFill>
                      <a:schemeClr val="bg1"/>
                    </a:solidFill>
                    <a:latin typeface="Times New Roman" panose="02020603050405020304" pitchFamily="18" charset="0"/>
                    <a:ea typeface="Cloud"/>
                    <a:cs typeface="Times New Roman" panose="02020603050405020304" pitchFamily="18" charset="0"/>
                    <a:sym typeface="Cloud"/>
                  </a:rPr>
                  <a:t>2</a:t>
                </a:r>
                <a:r>
                  <a:rPr lang="uk-UA" sz="3300" dirty="0">
                    <a:solidFill>
                      <a:schemeClr val="bg1"/>
                    </a:solidFill>
                    <a:latin typeface="Times New Roman" panose="02020603050405020304" pitchFamily="18" charset="0"/>
                    <a:ea typeface="Cloud"/>
                    <a:cs typeface="Times New Roman" panose="02020603050405020304" pitchFamily="18" charset="0"/>
                    <a:sym typeface="Cloud"/>
                  </a:rPr>
                  <a:t>)</a:t>
                </a:r>
                <a:r>
                  <a:rPr lang="en-US" sz="3300" dirty="0">
                    <a:solidFill>
                      <a:schemeClr val="bg1"/>
                    </a:solidFill>
                    <a:latin typeface="Times New Roman" panose="02020603050405020304" pitchFamily="18" charset="0"/>
                    <a:ea typeface="Cloud"/>
                    <a:cs typeface="Times New Roman" panose="02020603050405020304" pitchFamily="18" charset="0"/>
                    <a:sym typeface="Cloud"/>
                  </a:rPr>
                  <a:t>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3300" i="1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  <a:cs typeface="Cloud"/>
                            <a:sym typeface="Cloud"/>
                          </a:rPr>
                        </m:ctrlPr>
                      </m:sSupPr>
                      <m:e>
                        <m:r>
                          <a:rPr lang="en-US" sz="3300" i="1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  <a:cs typeface="Cloud"/>
                            <a:sym typeface="Cloud"/>
                          </a:rPr>
                          <m:t>𝑥</m:t>
                        </m:r>
                      </m:e>
                      <m:sup>
                        <m:r>
                          <a:rPr lang="en-US" sz="3300" i="1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  <a:cs typeface="Cloud"/>
                            <a:sym typeface="Cloud"/>
                          </a:rPr>
                          <m:t>2</m:t>
                        </m:r>
                      </m:sup>
                    </m:sSup>
                    <m:r>
                      <a:rPr lang="en-US" sz="3300" i="1">
                        <a:solidFill>
                          <a:schemeClr val="bg1"/>
                        </a:solidFill>
                        <a:latin typeface="Cambria Math" panose="02040503050406030204" pitchFamily="18" charset="0"/>
                        <a:cs typeface="Cloud"/>
                        <a:sym typeface="Cloud"/>
                      </a:rPr>
                      <m:t>−2</m:t>
                    </m:r>
                    <m:r>
                      <a:rPr lang="en-US" sz="3300" i="1">
                        <a:solidFill>
                          <a:schemeClr val="bg1"/>
                        </a:solidFill>
                        <a:latin typeface="Cambria Math" panose="02040503050406030204" pitchFamily="18" charset="0"/>
                        <a:cs typeface="Cloud"/>
                        <a:sym typeface="Cloud"/>
                      </a:rPr>
                      <m:t>𝑥𝑦</m:t>
                    </m:r>
                    <m:r>
                      <a:rPr lang="en-US" sz="3300" i="1">
                        <a:solidFill>
                          <a:schemeClr val="bg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Cloud"/>
                        <a:sym typeface="Cloud"/>
                      </a:rPr>
                      <m:t>+</m:t>
                    </m:r>
                    <m:sSup>
                      <m:sSupPr>
                        <m:ctrlPr>
                          <a:rPr lang="en-US" sz="3300" i="1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  <a:cs typeface="Cloud"/>
                            <a:sym typeface="Cloud"/>
                          </a:rPr>
                        </m:ctrlPr>
                      </m:sSupPr>
                      <m:e>
                        <m:r>
                          <a:rPr lang="en-US" sz="3300" i="1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  <a:cs typeface="Cloud"/>
                            <a:sym typeface="Cloud"/>
                          </a:rPr>
                          <m:t>𝑦</m:t>
                        </m:r>
                      </m:e>
                      <m:sup>
                        <m:r>
                          <a:rPr lang="en-US" sz="3300" i="1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  <a:cs typeface="Cloud"/>
                            <a:sym typeface="Cloud"/>
                          </a:rPr>
                          <m:t>2</m:t>
                        </m:r>
                      </m:sup>
                    </m:sSup>
                    <m:r>
                      <a:rPr lang="uk-UA" sz="3300" i="1">
                        <a:solidFill>
                          <a:schemeClr val="bg1"/>
                        </a:solidFill>
                        <a:latin typeface="Cambria Math" panose="02040503050406030204" pitchFamily="18" charset="0"/>
                        <a:cs typeface="Cloud"/>
                        <a:sym typeface="Cloud"/>
                      </a:rPr>
                      <m:t>=</m:t>
                    </m:r>
                  </m:oMath>
                </a14:m>
                <a:r>
                  <a:rPr lang="en-US" sz="3300" dirty="0">
                    <a:solidFill>
                      <a:schemeClr val="bg1"/>
                    </a:solidFill>
                    <a:latin typeface="Times New Roman" panose="02020603050405020304" pitchFamily="18" charset="0"/>
                    <a:ea typeface="Cloud"/>
                    <a:cs typeface="Times New Roman" panose="02020603050405020304" pitchFamily="18" charset="0"/>
                    <a:sym typeface="Cloud"/>
                  </a:rPr>
                  <a:t> </a:t>
                </a:r>
              </a:p>
            </p:txBody>
          </p:sp>
        </mc:Choice>
        <mc:Fallback>
          <p:sp>
            <p:nvSpPr>
              <p:cNvPr id="13" name="TextBox 7">
                <a:extLst>
                  <a:ext uri="{FF2B5EF4-FFF2-40B4-BE49-F238E27FC236}">
                    <a16:creationId xmlns:a16="http://schemas.microsoft.com/office/drawing/2014/main" id="{28296FF0-0996-4992-9C28-00ABB47F986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2400" y="1924206"/>
                <a:ext cx="4882115" cy="367793"/>
              </a:xfrm>
              <a:prstGeom prst="rect">
                <a:avLst/>
              </a:prstGeom>
              <a:blipFill>
                <a:blip r:embed="rId3"/>
                <a:stretch>
                  <a:fillRect l="-5243" t="-75000" b="-70000"/>
                </a:stretch>
              </a:blipFill>
            </p:spPr>
            <p:txBody>
              <a:bodyPr/>
              <a:lstStyle/>
              <a:p>
                <a:r>
                  <a:rPr lang="uk-UA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5" name="TextBox 7">
                <a:extLst>
                  <a:ext uri="{FF2B5EF4-FFF2-40B4-BE49-F238E27FC236}">
                    <a16:creationId xmlns:a16="http://schemas.microsoft.com/office/drawing/2014/main" id="{DA4A0DAA-4A7C-4D9A-BAE7-56DD43629B34}"/>
                  </a:ext>
                </a:extLst>
              </p:cNvPr>
              <p:cNvSpPr txBox="1"/>
              <p:nvPr/>
            </p:nvSpPr>
            <p:spPr>
              <a:xfrm>
                <a:off x="152400" y="3143250"/>
                <a:ext cx="4882115" cy="367793"/>
              </a:xfrm>
              <a:prstGeom prst="rect">
                <a:avLst/>
              </a:prstGeom>
            </p:spPr>
            <p:txBody>
              <a:bodyPr wrap="square" lIns="0" tIns="0" rIns="0" bIns="0" rtlCol="0" anchor="t">
                <a:spAutoFit/>
              </a:bodyPr>
              <a:lstStyle/>
              <a:p>
                <a:pPr>
                  <a:lnSpc>
                    <a:spcPts val="2800"/>
                  </a:lnSpc>
                </a:pPr>
                <a:r>
                  <a:rPr lang="en-US" sz="3300" dirty="0">
                    <a:solidFill>
                      <a:schemeClr val="bg1"/>
                    </a:solidFill>
                    <a:latin typeface="Times New Roman" panose="02020603050405020304" pitchFamily="18" charset="0"/>
                    <a:ea typeface="Cloud"/>
                    <a:cs typeface="Times New Roman" panose="02020603050405020304" pitchFamily="18" charset="0"/>
                    <a:sym typeface="Cloud"/>
                  </a:rPr>
                  <a:t>3</a:t>
                </a:r>
                <a:r>
                  <a:rPr lang="uk-UA" sz="3300" dirty="0">
                    <a:solidFill>
                      <a:schemeClr val="bg1"/>
                    </a:solidFill>
                    <a:latin typeface="Times New Roman" panose="02020603050405020304" pitchFamily="18" charset="0"/>
                    <a:ea typeface="Cloud"/>
                    <a:cs typeface="Times New Roman" panose="02020603050405020304" pitchFamily="18" charset="0"/>
                    <a:sym typeface="Cloud"/>
                  </a:rPr>
                  <a:t>)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3300" i="1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  <a:cs typeface="Cloud"/>
                            <a:sym typeface="Cloud"/>
                          </a:rPr>
                        </m:ctrlPr>
                      </m:sSupPr>
                      <m:e>
                        <m:r>
                          <a:rPr lang="en-US" sz="3300" i="1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  <a:cs typeface="Cloud"/>
                            <a:sym typeface="Cloud"/>
                          </a:rPr>
                          <m:t>𝑚</m:t>
                        </m:r>
                      </m:e>
                      <m:sup>
                        <m:r>
                          <a:rPr lang="en-US" sz="3300" i="1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  <a:cs typeface="Cloud"/>
                            <a:sym typeface="Cloud"/>
                          </a:rPr>
                          <m:t>2</m:t>
                        </m:r>
                      </m:sup>
                    </m:sSup>
                    <m:r>
                      <a:rPr lang="en-US" sz="3300" i="1">
                        <a:solidFill>
                          <a:schemeClr val="bg1"/>
                        </a:solidFill>
                        <a:latin typeface="Cambria Math" panose="02040503050406030204" pitchFamily="18" charset="0"/>
                        <a:cs typeface="Cloud"/>
                        <a:sym typeface="Cloud"/>
                      </a:rPr>
                      <m:t>+2</m:t>
                    </m:r>
                    <m:r>
                      <a:rPr lang="en-US" sz="3300" i="1">
                        <a:solidFill>
                          <a:schemeClr val="bg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Cloud"/>
                        <a:sym typeface="Cloud"/>
                      </a:rPr>
                      <m:t>∙</m:t>
                    </m:r>
                    <m:r>
                      <a:rPr lang="en-US" sz="3300" i="1">
                        <a:solidFill>
                          <a:schemeClr val="bg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Cloud"/>
                        <a:sym typeface="Cloud"/>
                      </a:rPr>
                      <m:t>𝑚</m:t>
                    </m:r>
                    <m:r>
                      <a:rPr lang="en-US" sz="3300" i="1">
                        <a:solidFill>
                          <a:schemeClr val="bg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Cloud"/>
                        <a:sym typeface="Cloud"/>
                      </a:rPr>
                      <m:t>∙5+</m:t>
                    </m:r>
                    <m:sSup>
                      <m:sSupPr>
                        <m:ctrlPr>
                          <a:rPr lang="en-US" sz="3300" i="1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  <a:cs typeface="Cloud"/>
                            <a:sym typeface="Cloud"/>
                          </a:rPr>
                        </m:ctrlPr>
                      </m:sSupPr>
                      <m:e>
                        <m:r>
                          <a:rPr lang="en-US" sz="3300" i="1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  <a:cs typeface="Cloud"/>
                            <a:sym typeface="Cloud"/>
                          </a:rPr>
                          <m:t>5</m:t>
                        </m:r>
                      </m:e>
                      <m:sup>
                        <m:r>
                          <a:rPr lang="en-US" sz="3300" i="1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  <a:cs typeface="Cloud"/>
                            <a:sym typeface="Cloud"/>
                          </a:rPr>
                          <m:t>2</m:t>
                        </m:r>
                      </m:sup>
                    </m:sSup>
                  </m:oMath>
                </a14:m>
                <a:r>
                  <a:rPr lang="uk-UA" sz="3300" dirty="0">
                    <a:solidFill>
                      <a:schemeClr val="bg1"/>
                    </a:solidFill>
                    <a:latin typeface="Times New Roman" panose="02020603050405020304" pitchFamily="18" charset="0"/>
                    <a:ea typeface="Cloud"/>
                    <a:cs typeface="Times New Roman" panose="02020603050405020304" pitchFamily="18" charset="0"/>
                    <a:sym typeface="Cloud"/>
                  </a:rPr>
                  <a:t>=</a:t>
                </a:r>
                <a:r>
                  <a:rPr lang="en-US" sz="3300" dirty="0">
                    <a:solidFill>
                      <a:schemeClr val="bg1"/>
                    </a:solidFill>
                    <a:latin typeface="Times New Roman" panose="02020603050405020304" pitchFamily="18" charset="0"/>
                    <a:ea typeface="Cloud"/>
                    <a:cs typeface="Times New Roman" panose="02020603050405020304" pitchFamily="18" charset="0"/>
                    <a:sym typeface="Cloud"/>
                  </a:rPr>
                  <a:t> </a:t>
                </a:r>
              </a:p>
            </p:txBody>
          </p:sp>
        </mc:Choice>
        <mc:Fallback>
          <p:sp>
            <p:nvSpPr>
              <p:cNvPr id="15" name="TextBox 7">
                <a:extLst>
                  <a:ext uri="{FF2B5EF4-FFF2-40B4-BE49-F238E27FC236}">
                    <a16:creationId xmlns:a16="http://schemas.microsoft.com/office/drawing/2014/main" id="{DA4A0DAA-4A7C-4D9A-BAE7-56DD43629B3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2400" y="3143250"/>
                <a:ext cx="4882115" cy="367793"/>
              </a:xfrm>
              <a:prstGeom prst="rect">
                <a:avLst/>
              </a:prstGeom>
              <a:blipFill>
                <a:blip r:embed="rId4"/>
                <a:stretch>
                  <a:fillRect l="-5243" t="-75000" b="-70000"/>
                </a:stretch>
              </a:blipFill>
            </p:spPr>
            <p:txBody>
              <a:bodyPr/>
              <a:lstStyle/>
              <a:p>
                <a:r>
                  <a:rPr lang="uk-UA">
                    <a:noFill/>
                  </a:rPr>
                  <a:t> </a:t>
                </a:r>
              </a:p>
            </p:txBody>
          </p:sp>
        </mc:Fallback>
      </mc:AlternateContent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9"/>
          <p:cNvSpPr txBox="1"/>
          <p:nvPr/>
        </p:nvSpPr>
        <p:spPr>
          <a:xfrm>
            <a:off x="202612" y="142846"/>
            <a:ext cx="8941389" cy="50783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r>
              <a:rPr lang="uk-UA" sz="3300" spc="125" dirty="0">
                <a:solidFill>
                  <a:srgbClr val="104950"/>
                </a:solidFill>
                <a:latin typeface="Times New Roman" panose="02020603050405020304" pitchFamily="18" charset="0"/>
                <a:ea typeface="Londrina Solid"/>
                <a:cs typeface="Times New Roman" panose="02020603050405020304" pitchFamily="18" charset="0"/>
                <a:sym typeface="Londrina Solid"/>
              </a:rPr>
              <a:t>№ 71</a:t>
            </a:r>
            <a:r>
              <a:rPr lang="en-US" sz="3300" spc="125" dirty="0">
                <a:solidFill>
                  <a:srgbClr val="104950"/>
                </a:solidFill>
                <a:latin typeface="Times New Roman" panose="02020603050405020304" pitchFamily="18" charset="0"/>
                <a:ea typeface="Londrina Solid"/>
                <a:cs typeface="Times New Roman" panose="02020603050405020304" pitchFamily="18" charset="0"/>
                <a:sym typeface="Londrina Solid"/>
              </a:rPr>
              <a:t>9</a:t>
            </a:r>
            <a:r>
              <a:rPr lang="uk-UA" sz="3300" spc="125" dirty="0">
                <a:solidFill>
                  <a:srgbClr val="104950"/>
                </a:solidFill>
                <a:latin typeface="Times New Roman" panose="02020603050405020304" pitchFamily="18" charset="0"/>
                <a:ea typeface="Londrina Solid"/>
                <a:cs typeface="Times New Roman" panose="02020603050405020304" pitchFamily="18" charset="0"/>
                <a:sym typeface="Londrina Solid"/>
              </a:rPr>
              <a:t>. Згорніть многочлен у повний квадрат: </a:t>
            </a:r>
            <a:endParaRPr lang="en-US" sz="3300" spc="125" dirty="0">
              <a:solidFill>
                <a:srgbClr val="104950"/>
              </a:solidFill>
              <a:latin typeface="Times New Roman" panose="02020603050405020304" pitchFamily="18" charset="0"/>
              <a:ea typeface="Londrina Solid"/>
              <a:cs typeface="Times New Roman" panose="02020603050405020304" pitchFamily="18" charset="0"/>
              <a:sym typeface="Londrina Solid"/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26" name="TextBox 30">
                <a:extLst>
                  <a:ext uri="{FF2B5EF4-FFF2-40B4-BE49-F238E27FC236}">
                    <a16:creationId xmlns:a16="http://schemas.microsoft.com/office/drawing/2014/main" id="{4B83DB49-5C8A-4C42-9686-7566C0AEF4C7}"/>
                  </a:ext>
                </a:extLst>
              </p:cNvPr>
              <p:cNvSpPr txBox="1"/>
              <p:nvPr/>
            </p:nvSpPr>
            <p:spPr>
              <a:xfrm>
                <a:off x="76200" y="577979"/>
                <a:ext cx="3313333" cy="542264"/>
              </a:xfrm>
              <a:prstGeom prst="rect">
                <a:avLst/>
              </a:prstGeom>
            </p:spPr>
            <p:txBody>
              <a:bodyPr wrap="square" lIns="0" tIns="0" rIns="0" bIns="0" rtlCol="0" anchor="t">
                <a:spAutoFit/>
              </a:bodyPr>
              <a:lstStyle/>
              <a:p>
                <a:pPr algn="just">
                  <a:lnSpc>
                    <a:spcPts val="4760"/>
                  </a:lnSpc>
                </a:pPr>
                <a14:m>
                  <m:oMath xmlns:m="http://schemas.openxmlformats.org/officeDocument/2006/math">
                    <m:r>
                      <a:rPr lang="uk-UA" sz="2700" i="1" spc="88">
                        <a:latin typeface="Cambria Math" panose="02040503050406030204" pitchFamily="18" charset="0"/>
                        <a:sym typeface="Londrina Solid"/>
                      </a:rPr>
                      <m:t>1) </m:t>
                    </m:r>
                    <m:sSup>
                      <m:sSupPr>
                        <m:ctrlPr>
                          <a:rPr lang="en-US" sz="2700" i="1" spc="88">
                            <a:latin typeface="Cambria Math" panose="02040503050406030204" pitchFamily="18" charset="0"/>
                            <a:sym typeface="Londrina Solid"/>
                          </a:rPr>
                        </m:ctrlPr>
                      </m:sSupPr>
                      <m:e>
                        <m:r>
                          <a:rPr lang="en-US" sz="2700" i="1" spc="88">
                            <a:latin typeface="Cambria Math" panose="02040503050406030204" pitchFamily="18" charset="0"/>
                            <a:sym typeface="Londrina Solid"/>
                          </a:rPr>
                          <m:t>𝑚</m:t>
                        </m:r>
                      </m:e>
                      <m:sup>
                        <m:r>
                          <a:rPr lang="en-US" sz="2700" i="1" spc="88">
                            <a:latin typeface="Cambria Math" panose="02040503050406030204" pitchFamily="18" charset="0"/>
                            <a:sym typeface="Londrina Solid"/>
                          </a:rPr>
                          <m:t>2</m:t>
                        </m:r>
                      </m:sup>
                    </m:sSup>
                    <m:r>
                      <a:rPr lang="en-US" sz="2700" i="1" spc="88">
                        <a:latin typeface="Cambria Math" panose="02040503050406030204" pitchFamily="18" charset="0"/>
                        <a:sym typeface="Londrina Solid"/>
                      </a:rPr>
                      <m:t>−2</m:t>
                    </m:r>
                    <m:r>
                      <a:rPr lang="en-US" sz="2700" i="1" spc="88">
                        <a:latin typeface="Cambria Math" panose="02040503050406030204" pitchFamily="18" charset="0"/>
                        <a:sym typeface="Londrina Solid"/>
                      </a:rPr>
                      <m:t>𝑚𝑛</m:t>
                    </m:r>
                    <m:r>
                      <a:rPr lang="en-US" sz="2700" i="1" spc="88">
                        <a:latin typeface="Cambria Math" panose="02040503050406030204" pitchFamily="18" charset="0"/>
                        <a:sym typeface="Londrina Solid"/>
                      </a:rPr>
                      <m:t>+</m:t>
                    </m:r>
                    <m:sSup>
                      <m:sSupPr>
                        <m:ctrlPr>
                          <a:rPr lang="en-US" sz="2700" i="1" spc="88">
                            <a:latin typeface="Cambria Math" panose="02040503050406030204" pitchFamily="18" charset="0"/>
                            <a:ea typeface="Cambria Math" panose="02040503050406030204" pitchFamily="18" charset="0"/>
                            <a:sym typeface="Londrina Solid"/>
                          </a:rPr>
                        </m:ctrlPr>
                      </m:sSupPr>
                      <m:e>
                        <m:r>
                          <a:rPr lang="en-US" sz="2700" i="1" spc="88">
                            <a:latin typeface="Cambria Math" panose="02040503050406030204" pitchFamily="18" charset="0"/>
                            <a:ea typeface="Cambria Math" panose="02040503050406030204" pitchFamily="18" charset="0"/>
                            <a:sym typeface="Londrina Solid"/>
                          </a:rPr>
                          <m:t>𝑛</m:t>
                        </m:r>
                      </m:e>
                      <m:sup>
                        <m:r>
                          <a:rPr lang="en-US" sz="2700" i="1" spc="88">
                            <a:latin typeface="Cambria Math" panose="02040503050406030204" pitchFamily="18" charset="0"/>
                            <a:ea typeface="Cambria Math" panose="02040503050406030204" pitchFamily="18" charset="0"/>
                            <a:sym typeface="Londrina Solid"/>
                          </a:rPr>
                          <m:t>2</m:t>
                        </m:r>
                      </m:sup>
                    </m:sSup>
                  </m:oMath>
                </a14:m>
                <a:r>
                  <a:rPr lang="en-US" sz="2700" spc="88" dirty="0">
                    <a:latin typeface="Times New Roman" panose="02020603050405020304" pitchFamily="18" charset="0"/>
                    <a:ea typeface="Londrina Solid"/>
                    <a:cs typeface="Times New Roman" panose="02020603050405020304" pitchFamily="18" charset="0"/>
                    <a:sym typeface="Londrina Solid"/>
                  </a:rPr>
                  <a:t> </a:t>
                </a:r>
                <a:r>
                  <a:rPr lang="uk-UA" sz="2700" spc="88" dirty="0">
                    <a:latin typeface="Times New Roman" panose="02020603050405020304" pitchFamily="18" charset="0"/>
                    <a:ea typeface="Londrina Solid"/>
                    <a:cs typeface="Times New Roman" panose="02020603050405020304" pitchFamily="18" charset="0"/>
                    <a:sym typeface="Londrina Solid"/>
                  </a:rPr>
                  <a:t>=</a:t>
                </a:r>
                <a:endParaRPr lang="en-US" sz="2700" spc="88" dirty="0">
                  <a:latin typeface="Times New Roman" panose="02020603050405020304" pitchFamily="18" charset="0"/>
                  <a:ea typeface="Londrina Solid"/>
                  <a:cs typeface="Times New Roman" panose="02020603050405020304" pitchFamily="18" charset="0"/>
                  <a:sym typeface="Londrina Solid"/>
                </a:endParaRPr>
              </a:p>
            </p:txBody>
          </p:sp>
        </mc:Choice>
        <mc:Fallback>
          <p:sp>
            <p:nvSpPr>
              <p:cNvPr id="26" name="TextBox 30">
                <a:extLst>
                  <a:ext uri="{FF2B5EF4-FFF2-40B4-BE49-F238E27FC236}">
                    <a16:creationId xmlns:a16="http://schemas.microsoft.com/office/drawing/2014/main" id="{4B83DB49-5C8A-4C42-9686-7566C0AEF4C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6200" y="577979"/>
                <a:ext cx="3313333" cy="542264"/>
              </a:xfrm>
              <a:prstGeom prst="rect">
                <a:avLst/>
              </a:prstGeom>
              <a:blipFill>
                <a:blip r:embed="rId2"/>
                <a:stretch>
                  <a:fillRect r="-1289" b="-37079"/>
                </a:stretch>
              </a:blipFill>
            </p:spPr>
            <p:txBody>
              <a:bodyPr/>
              <a:lstStyle/>
              <a:p>
                <a:r>
                  <a:rPr lang="uk-UA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30" name="TextBox 30">
                <a:extLst>
                  <a:ext uri="{FF2B5EF4-FFF2-40B4-BE49-F238E27FC236}">
                    <a16:creationId xmlns:a16="http://schemas.microsoft.com/office/drawing/2014/main" id="{0789C508-431B-47F1-B90E-EE3BF39B4D88}"/>
                  </a:ext>
                </a:extLst>
              </p:cNvPr>
              <p:cNvSpPr txBox="1"/>
              <p:nvPr/>
            </p:nvSpPr>
            <p:spPr>
              <a:xfrm>
                <a:off x="93518" y="1695450"/>
                <a:ext cx="3313333" cy="542264"/>
              </a:xfrm>
              <a:prstGeom prst="rect">
                <a:avLst/>
              </a:prstGeom>
            </p:spPr>
            <p:txBody>
              <a:bodyPr wrap="square" lIns="0" tIns="0" rIns="0" bIns="0" rtlCol="0" anchor="t">
                <a:spAutoFit/>
              </a:bodyPr>
              <a:lstStyle/>
              <a:p>
                <a:pPr algn="just">
                  <a:lnSpc>
                    <a:spcPts val="4760"/>
                  </a:lnSpc>
                </a:pPr>
                <a14:m>
                  <m:oMath xmlns:m="http://schemas.openxmlformats.org/officeDocument/2006/math">
                    <m:r>
                      <a:rPr lang="uk-UA" sz="2700" i="1" spc="88">
                        <a:latin typeface="Cambria Math" panose="02040503050406030204" pitchFamily="18" charset="0"/>
                        <a:sym typeface="Londrina Solid"/>
                      </a:rPr>
                      <m:t>2) </m:t>
                    </m:r>
                    <m:sSup>
                      <m:sSupPr>
                        <m:ctrlPr>
                          <a:rPr lang="en-US" sz="2700" i="1" spc="88">
                            <a:latin typeface="Cambria Math" panose="02040503050406030204" pitchFamily="18" charset="0"/>
                            <a:sym typeface="Londrina Solid"/>
                          </a:rPr>
                        </m:ctrlPr>
                      </m:sSupPr>
                      <m:e>
                        <m:r>
                          <a:rPr lang="en-US" sz="2700" i="1" spc="88">
                            <a:latin typeface="Cambria Math" panose="02040503050406030204" pitchFamily="18" charset="0"/>
                            <a:sym typeface="Londrina Solid"/>
                          </a:rPr>
                          <m:t>𝑝</m:t>
                        </m:r>
                      </m:e>
                      <m:sup>
                        <m:r>
                          <a:rPr lang="en-US" sz="2700" i="1" spc="88">
                            <a:latin typeface="Cambria Math" panose="02040503050406030204" pitchFamily="18" charset="0"/>
                            <a:sym typeface="Londrina Solid"/>
                          </a:rPr>
                          <m:t>2</m:t>
                        </m:r>
                      </m:sup>
                    </m:sSup>
                    <m:r>
                      <a:rPr lang="en-US" sz="2700" i="1" spc="88">
                        <a:latin typeface="Cambria Math" panose="02040503050406030204" pitchFamily="18" charset="0"/>
                        <a:sym typeface="Londrina Solid"/>
                      </a:rPr>
                      <m:t>+</m:t>
                    </m:r>
                    <m:r>
                      <a:rPr lang="en-US" sz="2700" i="1" spc="88">
                        <a:latin typeface="Cambria Math" panose="02040503050406030204" pitchFamily="18" charset="0"/>
                        <a:sym typeface="Londrina Solid"/>
                      </a:rPr>
                      <m:t>2</m:t>
                    </m:r>
                    <m:r>
                      <a:rPr lang="en-US" sz="2700" i="1" spc="88">
                        <a:latin typeface="Cambria Math" panose="02040503050406030204" pitchFamily="18" charset="0"/>
                        <a:sym typeface="Londrina Solid"/>
                      </a:rPr>
                      <m:t>𝑝𝑞</m:t>
                    </m:r>
                    <m:r>
                      <a:rPr lang="en-US" sz="2700" i="1" spc="88">
                        <a:latin typeface="Cambria Math" panose="02040503050406030204" pitchFamily="18" charset="0"/>
                        <a:ea typeface="Cambria Math" panose="02040503050406030204" pitchFamily="18" charset="0"/>
                        <a:sym typeface="Londrina Solid"/>
                      </a:rPr>
                      <m:t>+</m:t>
                    </m:r>
                    <m:sSup>
                      <m:sSupPr>
                        <m:ctrlPr>
                          <a:rPr lang="en-US" sz="2700" i="1" spc="88">
                            <a:latin typeface="Cambria Math" panose="02040503050406030204" pitchFamily="18" charset="0"/>
                            <a:ea typeface="Cambria Math" panose="02040503050406030204" pitchFamily="18" charset="0"/>
                            <a:sym typeface="Londrina Solid"/>
                          </a:rPr>
                        </m:ctrlPr>
                      </m:sSupPr>
                      <m:e>
                        <m:r>
                          <a:rPr lang="en-US" sz="2700" i="1" spc="88">
                            <a:latin typeface="Cambria Math" panose="02040503050406030204" pitchFamily="18" charset="0"/>
                            <a:ea typeface="Cambria Math" panose="02040503050406030204" pitchFamily="18" charset="0"/>
                            <a:sym typeface="Londrina Solid"/>
                          </a:rPr>
                          <m:t>𝑞</m:t>
                        </m:r>
                      </m:e>
                      <m:sup>
                        <m:r>
                          <a:rPr lang="en-US" sz="2700" i="1" spc="88">
                            <a:latin typeface="Cambria Math" panose="02040503050406030204" pitchFamily="18" charset="0"/>
                            <a:ea typeface="Cambria Math" panose="02040503050406030204" pitchFamily="18" charset="0"/>
                            <a:sym typeface="Londrina Solid"/>
                          </a:rPr>
                          <m:t>2</m:t>
                        </m:r>
                      </m:sup>
                    </m:sSup>
                  </m:oMath>
                </a14:m>
                <a:r>
                  <a:rPr lang="uk-UA" sz="2700" spc="88" dirty="0">
                    <a:latin typeface="Times New Roman" panose="02020603050405020304" pitchFamily="18" charset="0"/>
                    <a:ea typeface="Londrina Solid"/>
                    <a:cs typeface="Times New Roman" panose="02020603050405020304" pitchFamily="18" charset="0"/>
                    <a:sym typeface="Londrina Solid"/>
                  </a:rPr>
                  <a:t>=</a:t>
                </a:r>
                <a:endParaRPr lang="en-US" sz="2700" spc="88" dirty="0">
                  <a:latin typeface="Times New Roman" panose="02020603050405020304" pitchFamily="18" charset="0"/>
                  <a:ea typeface="Londrina Solid"/>
                  <a:cs typeface="Times New Roman" panose="02020603050405020304" pitchFamily="18" charset="0"/>
                  <a:sym typeface="Londrina Solid"/>
                </a:endParaRPr>
              </a:p>
            </p:txBody>
          </p:sp>
        </mc:Choice>
        <mc:Fallback>
          <p:sp>
            <p:nvSpPr>
              <p:cNvPr id="30" name="TextBox 30">
                <a:extLst>
                  <a:ext uri="{FF2B5EF4-FFF2-40B4-BE49-F238E27FC236}">
                    <a16:creationId xmlns:a16="http://schemas.microsoft.com/office/drawing/2014/main" id="{0789C508-431B-47F1-B90E-EE3BF39B4D8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3518" y="1695450"/>
                <a:ext cx="3313333" cy="542264"/>
              </a:xfrm>
              <a:prstGeom prst="rect">
                <a:avLst/>
              </a:prstGeom>
              <a:blipFill>
                <a:blip r:embed="rId3"/>
                <a:stretch>
                  <a:fillRect b="-37079"/>
                </a:stretch>
              </a:blipFill>
            </p:spPr>
            <p:txBody>
              <a:bodyPr/>
              <a:lstStyle/>
              <a:p>
                <a:r>
                  <a:rPr lang="uk-UA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33" name="TextBox 30">
                <a:extLst>
                  <a:ext uri="{FF2B5EF4-FFF2-40B4-BE49-F238E27FC236}">
                    <a16:creationId xmlns:a16="http://schemas.microsoft.com/office/drawing/2014/main" id="{A2026F79-4D04-4E26-83A0-C6D292FE1B0C}"/>
                  </a:ext>
                </a:extLst>
              </p:cNvPr>
              <p:cNvSpPr txBox="1"/>
              <p:nvPr/>
            </p:nvSpPr>
            <p:spPr>
              <a:xfrm>
                <a:off x="76200" y="2919287"/>
                <a:ext cx="3403719" cy="542264"/>
              </a:xfrm>
              <a:prstGeom prst="rect">
                <a:avLst/>
              </a:prstGeom>
            </p:spPr>
            <p:txBody>
              <a:bodyPr wrap="square" lIns="0" tIns="0" rIns="0" bIns="0" rtlCol="0" anchor="t">
                <a:spAutoFit/>
              </a:bodyPr>
              <a:lstStyle/>
              <a:p>
                <a:pPr algn="just">
                  <a:lnSpc>
                    <a:spcPts val="4760"/>
                  </a:lnSpc>
                </a:pPr>
                <a14:m>
                  <m:oMath xmlns:m="http://schemas.openxmlformats.org/officeDocument/2006/math">
                    <m:r>
                      <a:rPr lang="en-US" sz="2700" i="1" spc="88">
                        <a:latin typeface="Cambria Math" panose="02040503050406030204" pitchFamily="18" charset="0"/>
                        <a:sym typeface="Londrina Solid"/>
                      </a:rPr>
                      <m:t>3) </m:t>
                    </m:r>
                    <m:sSup>
                      <m:sSupPr>
                        <m:ctrlPr>
                          <a:rPr lang="en-US" sz="2700" i="1" spc="88">
                            <a:latin typeface="Cambria Math" panose="02040503050406030204" pitchFamily="18" charset="0"/>
                            <a:sym typeface="Londrina Solid"/>
                          </a:rPr>
                        </m:ctrlPr>
                      </m:sSupPr>
                      <m:e>
                        <m:r>
                          <a:rPr lang="en-US" sz="2700" i="1" spc="88">
                            <a:latin typeface="Cambria Math" panose="02040503050406030204" pitchFamily="18" charset="0"/>
                            <a:sym typeface="Londrina Solid"/>
                          </a:rPr>
                          <m:t>𝑎</m:t>
                        </m:r>
                      </m:e>
                      <m:sup>
                        <m:r>
                          <a:rPr lang="en-US" sz="2700" i="1" spc="88">
                            <a:latin typeface="Cambria Math" panose="02040503050406030204" pitchFamily="18" charset="0"/>
                            <a:sym typeface="Londrina Solid"/>
                          </a:rPr>
                          <m:t>2</m:t>
                        </m:r>
                      </m:sup>
                    </m:sSup>
                    <m:r>
                      <a:rPr lang="en-US" sz="2700" i="1" spc="88">
                        <a:latin typeface="Cambria Math" panose="02040503050406030204" pitchFamily="18" charset="0"/>
                        <a:sym typeface="Londrina Solid"/>
                      </a:rPr>
                      <m:t>+2</m:t>
                    </m:r>
                    <m:r>
                      <a:rPr lang="en-US" sz="2700" i="1" spc="88">
                        <a:latin typeface="Cambria Math" panose="02040503050406030204" pitchFamily="18" charset="0"/>
                        <a:ea typeface="Cambria Math" panose="02040503050406030204" pitchFamily="18" charset="0"/>
                        <a:sym typeface="Londrina Solid"/>
                      </a:rPr>
                      <m:t>∙</m:t>
                    </m:r>
                    <m:r>
                      <a:rPr lang="en-US" sz="2700" i="1" spc="88">
                        <a:latin typeface="Cambria Math" panose="02040503050406030204" pitchFamily="18" charset="0"/>
                        <a:ea typeface="Cambria Math" panose="02040503050406030204" pitchFamily="18" charset="0"/>
                        <a:sym typeface="Londrina Solid"/>
                      </a:rPr>
                      <m:t>𝑎</m:t>
                    </m:r>
                    <m:r>
                      <a:rPr lang="en-US" sz="2700" i="1" spc="88">
                        <a:latin typeface="Cambria Math" panose="02040503050406030204" pitchFamily="18" charset="0"/>
                        <a:ea typeface="Cambria Math" panose="02040503050406030204" pitchFamily="18" charset="0"/>
                        <a:sym typeface="Londrina Solid"/>
                      </a:rPr>
                      <m:t>∙</m:t>
                    </m:r>
                    <m:r>
                      <a:rPr lang="en-US" sz="2700" i="1" spc="88">
                        <a:latin typeface="Cambria Math" panose="02040503050406030204" pitchFamily="18" charset="0"/>
                        <a:ea typeface="Cambria Math" panose="02040503050406030204" pitchFamily="18" charset="0"/>
                        <a:sym typeface="Londrina Solid"/>
                      </a:rPr>
                      <m:t>3</m:t>
                    </m:r>
                    <m:r>
                      <a:rPr lang="en-US" sz="2700" i="1" spc="88">
                        <a:latin typeface="Cambria Math" panose="02040503050406030204" pitchFamily="18" charset="0"/>
                        <a:ea typeface="Cambria Math" panose="02040503050406030204" pitchFamily="18" charset="0"/>
                        <a:sym typeface="Londrina Solid"/>
                      </a:rPr>
                      <m:t>+</m:t>
                    </m:r>
                    <m:sSup>
                      <m:sSupPr>
                        <m:ctrlPr>
                          <a:rPr lang="en-US" sz="2700" i="1" spc="88">
                            <a:latin typeface="Cambria Math" panose="02040503050406030204" pitchFamily="18" charset="0"/>
                            <a:ea typeface="Cambria Math" panose="02040503050406030204" pitchFamily="18" charset="0"/>
                            <a:sym typeface="Londrina Solid"/>
                          </a:rPr>
                        </m:ctrlPr>
                      </m:sSupPr>
                      <m:e>
                        <m:r>
                          <a:rPr lang="en-US" sz="2700" i="1" spc="88">
                            <a:latin typeface="Cambria Math" panose="02040503050406030204" pitchFamily="18" charset="0"/>
                            <a:ea typeface="Cambria Math" panose="02040503050406030204" pitchFamily="18" charset="0"/>
                            <a:sym typeface="Londrina Solid"/>
                          </a:rPr>
                          <m:t>3</m:t>
                        </m:r>
                      </m:e>
                      <m:sup>
                        <m:r>
                          <a:rPr lang="en-US" sz="2700" i="1" spc="88">
                            <a:latin typeface="Cambria Math" panose="02040503050406030204" pitchFamily="18" charset="0"/>
                            <a:ea typeface="Cambria Math" panose="02040503050406030204" pitchFamily="18" charset="0"/>
                            <a:sym typeface="Londrina Solid"/>
                          </a:rPr>
                          <m:t>2</m:t>
                        </m:r>
                      </m:sup>
                    </m:sSup>
                  </m:oMath>
                </a14:m>
                <a:r>
                  <a:rPr lang="uk-UA" sz="2700" spc="88" dirty="0">
                    <a:latin typeface="Times New Roman" panose="02020603050405020304" pitchFamily="18" charset="0"/>
                    <a:ea typeface="Londrina Solid"/>
                    <a:cs typeface="Times New Roman" panose="02020603050405020304" pitchFamily="18" charset="0"/>
                    <a:sym typeface="Londrina Solid"/>
                  </a:rPr>
                  <a:t>=</a:t>
                </a:r>
                <a:endParaRPr lang="en-US" sz="2700" spc="88" dirty="0">
                  <a:latin typeface="Times New Roman" panose="02020603050405020304" pitchFamily="18" charset="0"/>
                  <a:ea typeface="Londrina Solid"/>
                  <a:cs typeface="Times New Roman" panose="02020603050405020304" pitchFamily="18" charset="0"/>
                  <a:sym typeface="Londrina Solid"/>
                </a:endParaRPr>
              </a:p>
            </p:txBody>
          </p:sp>
        </mc:Choice>
        <mc:Fallback>
          <p:sp>
            <p:nvSpPr>
              <p:cNvPr id="33" name="TextBox 30">
                <a:extLst>
                  <a:ext uri="{FF2B5EF4-FFF2-40B4-BE49-F238E27FC236}">
                    <a16:creationId xmlns:a16="http://schemas.microsoft.com/office/drawing/2014/main" id="{A2026F79-4D04-4E26-83A0-C6D292FE1B0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6200" y="2919287"/>
                <a:ext cx="3403719" cy="542264"/>
              </a:xfrm>
              <a:prstGeom prst="rect">
                <a:avLst/>
              </a:prstGeom>
              <a:blipFill>
                <a:blip r:embed="rId4"/>
                <a:stretch>
                  <a:fillRect r="-5018" b="-37079"/>
                </a:stretch>
              </a:blipFill>
            </p:spPr>
            <p:txBody>
              <a:bodyPr/>
              <a:lstStyle/>
              <a:p>
                <a:r>
                  <a:rPr lang="uk-UA">
                    <a:noFill/>
                  </a:rPr>
                  <a:t> </a:t>
                </a:r>
              </a:p>
            </p:txBody>
          </p:sp>
        </mc:Fallback>
      </mc:AlternateContent>
    </p:spTree>
  </p:cSld>
  <p:clrMapOvr>
    <a:masterClrMapping/>
  </p:clrMapOvr>
  <p:transition>
    <p:fade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6"/>
          <p:cNvSpPr txBox="1"/>
          <p:nvPr/>
        </p:nvSpPr>
        <p:spPr>
          <a:xfrm>
            <a:off x="343214" y="19016"/>
            <a:ext cx="7712959" cy="55399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r>
              <a:rPr lang="uk-UA" sz="3600" spc="104" dirty="0">
                <a:solidFill>
                  <a:schemeClr val="accent6"/>
                </a:solidFill>
                <a:latin typeface="Times New Roman" panose="02020603050405020304" pitchFamily="18" charset="0"/>
                <a:ea typeface="Londrina Solid"/>
                <a:cs typeface="Times New Roman" panose="02020603050405020304" pitchFamily="18" charset="0"/>
                <a:sym typeface="Londrina Solid"/>
              </a:rPr>
              <a:t>№ </a:t>
            </a:r>
            <a:r>
              <a:rPr lang="en-US" sz="3600" spc="104" dirty="0">
                <a:solidFill>
                  <a:schemeClr val="accent6"/>
                </a:solidFill>
                <a:latin typeface="Times New Roman" panose="02020603050405020304" pitchFamily="18" charset="0"/>
                <a:ea typeface="Londrina Solid"/>
                <a:cs typeface="Times New Roman" panose="02020603050405020304" pitchFamily="18" charset="0"/>
                <a:sym typeface="Londrina Solid"/>
              </a:rPr>
              <a:t>721</a:t>
            </a:r>
            <a:r>
              <a:rPr lang="uk-UA" sz="3600" spc="104" dirty="0">
                <a:solidFill>
                  <a:schemeClr val="accent6"/>
                </a:solidFill>
                <a:latin typeface="Times New Roman" panose="02020603050405020304" pitchFamily="18" charset="0"/>
                <a:ea typeface="Londrina Solid"/>
                <a:cs typeface="Times New Roman" panose="02020603050405020304" pitchFamily="18" charset="0"/>
                <a:sym typeface="Londrina Solid"/>
              </a:rPr>
              <a:t>. Розкладіть на множники: </a:t>
            </a:r>
            <a:endParaRPr lang="en-US" sz="3600" spc="104" dirty="0">
              <a:solidFill>
                <a:schemeClr val="accent6"/>
              </a:solidFill>
              <a:latin typeface="Times New Roman" panose="02020603050405020304" pitchFamily="18" charset="0"/>
              <a:ea typeface="Londrina Solid"/>
              <a:cs typeface="Times New Roman" panose="02020603050405020304" pitchFamily="18" charset="0"/>
              <a:sym typeface="Londrina Solid"/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28" name="TextBox 30">
                <a:extLst>
                  <a:ext uri="{FF2B5EF4-FFF2-40B4-BE49-F238E27FC236}">
                    <a16:creationId xmlns:a16="http://schemas.microsoft.com/office/drawing/2014/main" id="{855F0B44-9575-4974-9EDE-85A737CAB427}"/>
                  </a:ext>
                </a:extLst>
              </p:cNvPr>
              <p:cNvSpPr txBox="1"/>
              <p:nvPr/>
            </p:nvSpPr>
            <p:spPr>
              <a:xfrm>
                <a:off x="266700" y="570904"/>
                <a:ext cx="3379813" cy="608885"/>
              </a:xfrm>
              <a:prstGeom prst="rect">
                <a:avLst/>
              </a:prstGeom>
            </p:spPr>
            <p:txBody>
              <a:bodyPr wrap="square" lIns="0" tIns="0" rIns="0" bIns="0" rtlCol="0" anchor="t">
                <a:spAutoFit/>
              </a:bodyPr>
              <a:lstStyle/>
              <a:p>
                <a:pPr algn="just">
                  <a:lnSpc>
                    <a:spcPct val="150000"/>
                  </a:lnSpc>
                </a:pPr>
                <a14:m>
                  <m:oMath xmlns:m="http://schemas.openxmlformats.org/officeDocument/2006/math">
                    <m:r>
                      <a:rPr lang="uk-UA" sz="3000" i="1" spc="88">
                        <a:solidFill>
                          <a:schemeClr val="bg1"/>
                        </a:solidFill>
                        <a:latin typeface="Cambria Math" panose="02040503050406030204" pitchFamily="18" charset="0"/>
                        <a:sym typeface="Londrina Solid"/>
                      </a:rPr>
                      <m:t>1)</m:t>
                    </m:r>
                    <m:sSup>
                      <m:sSupPr>
                        <m:ctrlPr>
                          <a:rPr lang="en-US" sz="3000" i="1" spc="88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  <a:sym typeface="Londrina Solid"/>
                          </a:rPr>
                        </m:ctrlPr>
                      </m:sSupPr>
                      <m:e>
                        <m:r>
                          <a:rPr lang="en-US" sz="3000" i="1" spc="88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  <a:sym typeface="Londrina Solid"/>
                          </a:rPr>
                          <m:t>𝑎</m:t>
                        </m:r>
                      </m:e>
                      <m:sup>
                        <m:r>
                          <a:rPr lang="en-US" sz="3000" i="1" spc="88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  <a:sym typeface="Londrina Solid"/>
                          </a:rPr>
                          <m:t>2</m:t>
                        </m:r>
                      </m:sup>
                    </m:sSup>
                    <m:r>
                      <a:rPr lang="uk-UA" sz="3000" i="1" spc="88">
                        <a:solidFill>
                          <a:schemeClr val="bg1"/>
                        </a:solidFill>
                        <a:latin typeface="Cambria Math" panose="02040503050406030204" pitchFamily="18" charset="0"/>
                        <a:sym typeface="Londrina Solid"/>
                      </a:rPr>
                      <m:t>−6</m:t>
                    </m:r>
                    <m:r>
                      <a:rPr lang="en-US" sz="3000" i="1" spc="88">
                        <a:solidFill>
                          <a:schemeClr val="bg1"/>
                        </a:solidFill>
                        <a:latin typeface="Cambria Math" panose="02040503050406030204" pitchFamily="18" charset="0"/>
                        <a:sym typeface="Londrina Solid"/>
                      </a:rPr>
                      <m:t>𝑎</m:t>
                    </m:r>
                    <m:r>
                      <a:rPr lang="en-US" sz="3000" i="1" spc="88">
                        <a:solidFill>
                          <a:schemeClr val="bg1"/>
                        </a:solidFill>
                        <a:latin typeface="Cambria Math" panose="02040503050406030204" pitchFamily="18" charset="0"/>
                        <a:sym typeface="Londrina Solid"/>
                      </a:rPr>
                      <m:t>+9</m:t>
                    </m:r>
                  </m:oMath>
                </a14:m>
                <a:r>
                  <a:rPr lang="en-US" sz="3000" spc="88" dirty="0">
                    <a:solidFill>
                      <a:schemeClr val="bg1"/>
                    </a:solidFill>
                    <a:latin typeface="Times New Roman" panose="02020603050405020304" pitchFamily="18" charset="0"/>
                    <a:ea typeface="Londrina Solid"/>
                    <a:cs typeface="Times New Roman" panose="02020603050405020304" pitchFamily="18" charset="0"/>
                    <a:sym typeface="Londrina Solid"/>
                  </a:rPr>
                  <a:t> </a:t>
                </a:r>
                <a:r>
                  <a:rPr lang="uk-UA" sz="3000" spc="88" dirty="0">
                    <a:solidFill>
                      <a:schemeClr val="bg1"/>
                    </a:solidFill>
                    <a:latin typeface="Times New Roman" panose="02020603050405020304" pitchFamily="18" charset="0"/>
                    <a:ea typeface="Londrina Solid"/>
                    <a:cs typeface="Times New Roman" panose="02020603050405020304" pitchFamily="18" charset="0"/>
                    <a:sym typeface="Londrina Solid"/>
                  </a:rPr>
                  <a:t>=</a:t>
                </a:r>
                <a:endParaRPr lang="en-US" sz="3000" spc="88" dirty="0">
                  <a:solidFill>
                    <a:schemeClr val="bg1"/>
                  </a:solidFill>
                  <a:latin typeface="Times New Roman" panose="02020603050405020304" pitchFamily="18" charset="0"/>
                  <a:ea typeface="Londrina Solid"/>
                  <a:cs typeface="Times New Roman" panose="02020603050405020304" pitchFamily="18" charset="0"/>
                  <a:sym typeface="Londrina Solid"/>
                </a:endParaRPr>
              </a:p>
            </p:txBody>
          </p:sp>
        </mc:Choice>
        <mc:Fallback>
          <p:sp>
            <p:nvSpPr>
              <p:cNvPr id="28" name="TextBox 30">
                <a:extLst>
                  <a:ext uri="{FF2B5EF4-FFF2-40B4-BE49-F238E27FC236}">
                    <a16:creationId xmlns:a16="http://schemas.microsoft.com/office/drawing/2014/main" id="{855F0B44-9575-4974-9EDE-85A737CAB42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6700" y="570904"/>
                <a:ext cx="3379813" cy="608885"/>
              </a:xfrm>
              <a:prstGeom prst="rect">
                <a:avLst/>
              </a:prstGeom>
              <a:blipFill>
                <a:blip r:embed="rId2"/>
                <a:stretch>
                  <a:fillRect b="-37000"/>
                </a:stretch>
              </a:blipFill>
            </p:spPr>
            <p:txBody>
              <a:bodyPr/>
              <a:lstStyle/>
              <a:p>
                <a:r>
                  <a:rPr lang="uk-UA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31" name="TextBox 30">
                <a:extLst>
                  <a:ext uri="{FF2B5EF4-FFF2-40B4-BE49-F238E27FC236}">
                    <a16:creationId xmlns:a16="http://schemas.microsoft.com/office/drawing/2014/main" id="{D7501517-40B0-4FED-99E8-9E3EEC5BCCB7}"/>
                  </a:ext>
                </a:extLst>
              </p:cNvPr>
              <p:cNvSpPr txBox="1"/>
              <p:nvPr/>
            </p:nvSpPr>
            <p:spPr>
              <a:xfrm>
                <a:off x="235527" y="1887577"/>
                <a:ext cx="5105401" cy="608885"/>
              </a:xfrm>
              <a:prstGeom prst="rect">
                <a:avLst/>
              </a:prstGeom>
            </p:spPr>
            <p:txBody>
              <a:bodyPr wrap="square" lIns="0" tIns="0" rIns="0" bIns="0" rtlCol="0" anchor="t">
                <a:spAutoFit/>
              </a:bodyPr>
              <a:lstStyle/>
              <a:p>
                <a:pPr algn="just">
                  <a:lnSpc>
                    <a:spcPct val="150000"/>
                  </a:lnSpc>
                </a:pPr>
                <a14:m>
                  <m:oMath xmlns:m="http://schemas.openxmlformats.org/officeDocument/2006/math">
                    <m:r>
                      <a:rPr lang="en-US" sz="3000" i="1" spc="88">
                        <a:solidFill>
                          <a:schemeClr val="bg1"/>
                        </a:solidFill>
                        <a:latin typeface="Cambria Math" panose="02040503050406030204" pitchFamily="18" charset="0"/>
                        <a:sym typeface="Londrina Solid"/>
                      </a:rPr>
                      <m:t>3) 0,01</m:t>
                    </m:r>
                    <m:sSup>
                      <m:sSupPr>
                        <m:ctrlPr>
                          <a:rPr lang="en-US" sz="3000" i="1" spc="88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  <a:sym typeface="Londrina Solid"/>
                          </a:rPr>
                        </m:ctrlPr>
                      </m:sSupPr>
                      <m:e>
                        <m:r>
                          <a:rPr lang="en-US" sz="3000" i="1" spc="88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  <a:sym typeface="Londrina Solid"/>
                          </a:rPr>
                          <m:t>𝑚</m:t>
                        </m:r>
                      </m:e>
                      <m:sup>
                        <m:r>
                          <a:rPr lang="en-US" sz="3000" i="1" spc="88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  <a:sym typeface="Londrina Solid"/>
                          </a:rPr>
                          <m:t>2</m:t>
                        </m:r>
                      </m:sup>
                    </m:sSup>
                    <m:r>
                      <a:rPr lang="en-US" sz="3000" i="1" spc="88">
                        <a:solidFill>
                          <a:schemeClr val="bg1"/>
                        </a:solidFill>
                        <a:latin typeface="Cambria Math" panose="02040503050406030204" pitchFamily="18" charset="0"/>
                        <a:sym typeface="Londrina Solid"/>
                      </a:rPr>
                      <m:t>+0,2</m:t>
                    </m:r>
                    <m:r>
                      <a:rPr lang="en-US" sz="3000" i="1" spc="88">
                        <a:solidFill>
                          <a:schemeClr val="bg1"/>
                        </a:solidFill>
                        <a:latin typeface="Cambria Math" panose="02040503050406030204" pitchFamily="18" charset="0"/>
                        <a:sym typeface="Londrina Solid"/>
                      </a:rPr>
                      <m:t>𝑚</m:t>
                    </m:r>
                    <m:r>
                      <a:rPr lang="en-US" sz="3000" i="1" spc="88">
                        <a:solidFill>
                          <a:schemeClr val="bg1"/>
                        </a:solidFill>
                        <a:latin typeface="Cambria Math" panose="02040503050406030204" pitchFamily="18" charset="0"/>
                        <a:sym typeface="Londrina Solid"/>
                      </a:rPr>
                      <m:t>+1=</m:t>
                    </m:r>
                  </m:oMath>
                </a14:m>
                <a:r>
                  <a:rPr lang="en-US" sz="3000" spc="88" dirty="0">
                    <a:solidFill>
                      <a:schemeClr val="bg1"/>
                    </a:solidFill>
                    <a:latin typeface="Times New Roman" panose="02020603050405020304" pitchFamily="18" charset="0"/>
                    <a:ea typeface="Londrina Solid"/>
                    <a:cs typeface="Times New Roman" panose="02020603050405020304" pitchFamily="18" charset="0"/>
                    <a:sym typeface="Londrina Solid"/>
                  </a:rPr>
                  <a:t> </a:t>
                </a:r>
              </a:p>
            </p:txBody>
          </p:sp>
        </mc:Choice>
        <mc:Fallback>
          <p:sp>
            <p:nvSpPr>
              <p:cNvPr id="31" name="TextBox 30">
                <a:extLst>
                  <a:ext uri="{FF2B5EF4-FFF2-40B4-BE49-F238E27FC236}">
                    <a16:creationId xmlns:a16="http://schemas.microsoft.com/office/drawing/2014/main" id="{D7501517-40B0-4FED-99E8-9E3EEC5BCCB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5527" y="1887577"/>
                <a:ext cx="5105401" cy="608885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uk-UA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383F2BB4-A0F6-451E-B65D-75D3E182062B}"/>
                  </a:ext>
                </a:extLst>
              </p:cNvPr>
              <p:cNvSpPr txBox="1"/>
              <p:nvPr/>
            </p:nvSpPr>
            <p:spPr>
              <a:xfrm>
                <a:off x="266700" y="2387817"/>
                <a:ext cx="4513119" cy="901785"/>
              </a:xfrm>
              <a:prstGeom prst="rect">
                <a:avLst/>
              </a:prstGeom>
            </p:spPr>
            <p:txBody>
              <a:bodyPr wrap="square" lIns="0" tIns="0" rIns="0" bIns="0" rtlCol="0" anchor="t">
                <a:spAutoFit/>
              </a:bodyPr>
              <a:lstStyle/>
              <a:p>
                <a:pPr algn="just">
                  <a:lnSpc>
                    <a:spcPct val="150000"/>
                  </a:lnSpc>
                </a:pPr>
                <a14:m>
                  <m:oMath xmlns:m="http://schemas.openxmlformats.org/officeDocument/2006/math">
                    <m:r>
                      <a:rPr lang="en-US" sz="3000" i="1" spc="88">
                        <a:solidFill>
                          <a:schemeClr val="bg1"/>
                        </a:solidFill>
                        <a:latin typeface="Cambria Math" panose="02040503050406030204" pitchFamily="18" charset="0"/>
                        <a:sym typeface="Londrina Solid"/>
                      </a:rPr>
                      <m:t>4) </m:t>
                    </m:r>
                    <m:f>
                      <m:fPr>
                        <m:ctrlPr>
                          <a:rPr lang="en-US" sz="3000" i="1" spc="88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  <a:sym typeface="Londrina Solid"/>
                          </a:rPr>
                        </m:ctrlPr>
                      </m:fPr>
                      <m:num>
                        <m:r>
                          <a:rPr lang="en-US" sz="3000" i="1" spc="88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  <a:sym typeface="Londrina Solid"/>
                          </a:rPr>
                          <m:t>1</m:t>
                        </m:r>
                      </m:num>
                      <m:den>
                        <m:r>
                          <a:rPr lang="en-US" sz="3000" i="1" spc="88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  <a:sym typeface="Londrina Solid"/>
                          </a:rPr>
                          <m:t>25</m:t>
                        </m:r>
                      </m:den>
                    </m:f>
                    <m:r>
                      <a:rPr lang="en-US" sz="3000" i="1" spc="88">
                        <a:solidFill>
                          <a:schemeClr val="bg1"/>
                        </a:solidFill>
                        <a:latin typeface="Cambria Math" panose="02040503050406030204" pitchFamily="18" charset="0"/>
                        <a:sym typeface="Londrina Solid"/>
                      </a:rPr>
                      <m:t>−</m:t>
                    </m:r>
                    <m:f>
                      <m:fPr>
                        <m:ctrlPr>
                          <a:rPr lang="en-US" sz="3000" i="1" spc="88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  <a:sym typeface="Londrina Solid"/>
                          </a:rPr>
                        </m:ctrlPr>
                      </m:fPr>
                      <m:num>
                        <m:r>
                          <a:rPr lang="en-US" sz="3000" i="1" spc="88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  <a:sym typeface="Londrina Solid"/>
                          </a:rPr>
                          <m:t>2</m:t>
                        </m:r>
                      </m:num>
                      <m:den>
                        <m:r>
                          <a:rPr lang="en-US" sz="3000" i="1" spc="88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  <a:sym typeface="Londrina Solid"/>
                          </a:rPr>
                          <m:t>5</m:t>
                        </m:r>
                      </m:den>
                    </m:f>
                    <m:r>
                      <a:rPr lang="en-US" sz="3000" i="1" spc="88">
                        <a:solidFill>
                          <a:schemeClr val="bg1"/>
                        </a:solidFill>
                        <a:latin typeface="Cambria Math" panose="02040503050406030204" pitchFamily="18" charset="0"/>
                        <a:sym typeface="Londrina Solid"/>
                      </a:rPr>
                      <m:t>𝑝</m:t>
                    </m:r>
                    <m:r>
                      <a:rPr lang="en-US" sz="3000" i="1" spc="88">
                        <a:solidFill>
                          <a:schemeClr val="bg1"/>
                        </a:solidFill>
                        <a:latin typeface="Cambria Math" panose="02040503050406030204" pitchFamily="18" charset="0"/>
                        <a:sym typeface="Londrina Solid"/>
                      </a:rPr>
                      <m:t>+</m:t>
                    </m:r>
                    <m:sSup>
                      <m:sSupPr>
                        <m:ctrlPr>
                          <a:rPr lang="en-US" sz="3000" i="1" spc="88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  <a:sym typeface="Londrina Solid"/>
                          </a:rPr>
                        </m:ctrlPr>
                      </m:sSupPr>
                      <m:e>
                        <m:r>
                          <a:rPr lang="en-US" sz="3000" i="1" spc="88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  <a:sym typeface="Londrina Solid"/>
                          </a:rPr>
                          <m:t>𝑝</m:t>
                        </m:r>
                      </m:e>
                      <m:sup>
                        <m:r>
                          <a:rPr lang="en-US" sz="3000" i="1" spc="88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  <a:sym typeface="Londrina Solid"/>
                          </a:rPr>
                          <m:t>2</m:t>
                        </m:r>
                      </m:sup>
                    </m:sSup>
                  </m:oMath>
                </a14:m>
                <a:r>
                  <a:rPr lang="uk-UA" sz="3000" spc="88" dirty="0">
                    <a:solidFill>
                      <a:schemeClr val="bg1"/>
                    </a:solidFill>
                    <a:latin typeface="Times New Roman" panose="02020603050405020304" pitchFamily="18" charset="0"/>
                    <a:ea typeface="Londrina Solid"/>
                    <a:cs typeface="Times New Roman" panose="02020603050405020304" pitchFamily="18" charset="0"/>
                    <a:sym typeface="Londrina Solid"/>
                  </a:rPr>
                  <a:t>=</a:t>
                </a:r>
                <a:r>
                  <a:rPr lang="en-US" sz="3000" spc="88" dirty="0">
                    <a:solidFill>
                      <a:schemeClr val="bg1"/>
                    </a:solidFill>
                    <a:latin typeface="Times New Roman" panose="02020603050405020304" pitchFamily="18" charset="0"/>
                    <a:ea typeface="Londrina Solid"/>
                    <a:cs typeface="Times New Roman" panose="02020603050405020304" pitchFamily="18" charset="0"/>
                    <a:sym typeface="Londrina Solid"/>
                  </a:rPr>
                  <a:t> </a:t>
                </a:r>
              </a:p>
            </p:txBody>
          </p:sp>
        </mc:Choice>
        <mc:Fallback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383F2BB4-A0F6-451E-B65D-75D3E182062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6700" y="2387817"/>
                <a:ext cx="4513119" cy="901785"/>
              </a:xfrm>
              <a:prstGeom prst="rect">
                <a:avLst/>
              </a:prstGeom>
              <a:blipFill>
                <a:blip r:embed="rId4"/>
                <a:stretch>
                  <a:fillRect b="-13514"/>
                </a:stretch>
              </a:blipFill>
            </p:spPr>
            <p:txBody>
              <a:bodyPr/>
              <a:lstStyle/>
              <a:p>
                <a:r>
                  <a:rPr lang="uk-UA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5" name="TextBox 30">
                <a:extLst>
                  <a:ext uri="{FF2B5EF4-FFF2-40B4-BE49-F238E27FC236}">
                    <a16:creationId xmlns:a16="http://schemas.microsoft.com/office/drawing/2014/main" id="{C1AE5F2B-0022-4675-A32D-EA65D2D60B1F}"/>
                  </a:ext>
                </a:extLst>
              </p:cNvPr>
              <p:cNvSpPr txBox="1"/>
              <p:nvPr/>
            </p:nvSpPr>
            <p:spPr>
              <a:xfrm>
                <a:off x="249382" y="1229240"/>
                <a:ext cx="3379813" cy="608885"/>
              </a:xfrm>
              <a:prstGeom prst="rect">
                <a:avLst/>
              </a:prstGeom>
            </p:spPr>
            <p:txBody>
              <a:bodyPr wrap="square" lIns="0" tIns="0" rIns="0" bIns="0" rtlCol="0" anchor="t">
                <a:spAutoFit/>
              </a:bodyPr>
              <a:lstStyle/>
              <a:p>
                <a:pPr algn="just">
                  <a:lnSpc>
                    <a:spcPct val="150000"/>
                  </a:lnSpc>
                </a:pPr>
                <a14:m>
                  <m:oMath xmlns:m="http://schemas.openxmlformats.org/officeDocument/2006/math">
                    <m:r>
                      <a:rPr lang="uk-UA" sz="3000" i="1" spc="88">
                        <a:solidFill>
                          <a:schemeClr val="bg1"/>
                        </a:solidFill>
                        <a:latin typeface="Cambria Math" panose="02040503050406030204" pitchFamily="18" charset="0"/>
                        <a:sym typeface="Londrina Solid"/>
                      </a:rPr>
                      <m:t>2) 64+16</m:t>
                    </m:r>
                    <m:r>
                      <a:rPr lang="en-US" sz="3000" i="1" spc="88">
                        <a:solidFill>
                          <a:schemeClr val="bg1"/>
                        </a:solidFill>
                        <a:latin typeface="Cambria Math" panose="02040503050406030204" pitchFamily="18" charset="0"/>
                        <a:sym typeface="Londrina Solid"/>
                      </a:rPr>
                      <m:t>𝑏</m:t>
                    </m:r>
                    <m:r>
                      <a:rPr lang="en-US" sz="3000" i="1" spc="88">
                        <a:solidFill>
                          <a:schemeClr val="bg1"/>
                        </a:solidFill>
                        <a:latin typeface="Cambria Math" panose="02040503050406030204" pitchFamily="18" charset="0"/>
                        <a:sym typeface="Londrina Solid"/>
                      </a:rPr>
                      <m:t>+</m:t>
                    </m:r>
                    <m:sSup>
                      <m:sSupPr>
                        <m:ctrlPr>
                          <a:rPr lang="en-US" sz="3000" i="1" spc="88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  <a:sym typeface="Londrina Solid"/>
                          </a:rPr>
                        </m:ctrlPr>
                      </m:sSupPr>
                      <m:e>
                        <m:r>
                          <a:rPr lang="en-US" sz="3000" i="1" spc="88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  <a:sym typeface="Londrina Solid"/>
                          </a:rPr>
                          <m:t>𝑏</m:t>
                        </m:r>
                      </m:e>
                      <m:sup>
                        <m:r>
                          <a:rPr lang="en-US" sz="3000" i="1" spc="88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  <a:sym typeface="Londrina Solid"/>
                          </a:rPr>
                          <m:t>2</m:t>
                        </m:r>
                      </m:sup>
                    </m:sSup>
                  </m:oMath>
                </a14:m>
                <a:r>
                  <a:rPr lang="uk-UA" sz="3000" spc="88" dirty="0">
                    <a:solidFill>
                      <a:schemeClr val="bg1"/>
                    </a:solidFill>
                    <a:latin typeface="Times New Roman" panose="02020603050405020304" pitchFamily="18" charset="0"/>
                    <a:ea typeface="Londrina Solid"/>
                    <a:cs typeface="Times New Roman" panose="02020603050405020304" pitchFamily="18" charset="0"/>
                    <a:sym typeface="Londrina Solid"/>
                  </a:rPr>
                  <a:t>=</a:t>
                </a:r>
                <a:r>
                  <a:rPr lang="en-US" sz="3000" spc="88" dirty="0">
                    <a:solidFill>
                      <a:schemeClr val="bg1"/>
                    </a:solidFill>
                    <a:latin typeface="Times New Roman" panose="02020603050405020304" pitchFamily="18" charset="0"/>
                    <a:ea typeface="Londrina Solid"/>
                    <a:cs typeface="Times New Roman" panose="02020603050405020304" pitchFamily="18" charset="0"/>
                    <a:sym typeface="Londrina Solid"/>
                  </a:rPr>
                  <a:t> </a:t>
                </a:r>
              </a:p>
            </p:txBody>
          </p:sp>
        </mc:Choice>
        <mc:Fallback>
          <p:sp>
            <p:nvSpPr>
              <p:cNvPr id="25" name="TextBox 30">
                <a:extLst>
                  <a:ext uri="{FF2B5EF4-FFF2-40B4-BE49-F238E27FC236}">
                    <a16:creationId xmlns:a16="http://schemas.microsoft.com/office/drawing/2014/main" id="{C1AE5F2B-0022-4675-A32D-EA65D2D60B1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9382" y="1229240"/>
                <a:ext cx="3379813" cy="608885"/>
              </a:xfrm>
              <a:prstGeom prst="rect">
                <a:avLst/>
              </a:prstGeom>
              <a:blipFill>
                <a:blip r:embed="rId5"/>
                <a:stretch>
                  <a:fillRect r="-903" b="-37000"/>
                </a:stretch>
              </a:blipFill>
            </p:spPr>
            <p:txBody>
              <a:bodyPr/>
              <a:lstStyle/>
              <a:p>
                <a:r>
                  <a:rPr lang="uk-UA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6" name="TextBox 25">
                <a:extLst>
                  <a:ext uri="{FF2B5EF4-FFF2-40B4-BE49-F238E27FC236}">
                    <a16:creationId xmlns:a16="http://schemas.microsoft.com/office/drawing/2014/main" id="{7EECD315-2910-4449-9725-D62ACD9B0648}"/>
                  </a:ext>
                </a:extLst>
              </p:cNvPr>
              <p:cNvSpPr txBox="1"/>
              <p:nvPr/>
            </p:nvSpPr>
            <p:spPr>
              <a:xfrm>
                <a:off x="343214" y="3431359"/>
                <a:ext cx="4343086" cy="608885"/>
              </a:xfrm>
              <a:prstGeom prst="rect">
                <a:avLst/>
              </a:prstGeom>
            </p:spPr>
            <p:txBody>
              <a:bodyPr wrap="square" lIns="0" tIns="0" rIns="0" bIns="0" rtlCol="0" anchor="t">
                <a:spAutoFit/>
              </a:bodyPr>
              <a:lstStyle/>
              <a:p>
                <a:pPr algn="just">
                  <a:lnSpc>
                    <a:spcPct val="150000"/>
                  </a:lnSpc>
                </a:pPr>
                <a14:m>
                  <m:oMath xmlns:m="http://schemas.openxmlformats.org/officeDocument/2006/math">
                    <m:r>
                      <a:rPr lang="en-US" sz="3000" i="1" spc="88">
                        <a:solidFill>
                          <a:schemeClr val="bg1"/>
                        </a:solidFill>
                        <a:latin typeface="Cambria Math" panose="02040503050406030204" pitchFamily="18" charset="0"/>
                        <a:sym typeface="Londrina Solid"/>
                      </a:rPr>
                      <m:t>5) 4</m:t>
                    </m:r>
                    <m:sSup>
                      <m:sSupPr>
                        <m:ctrlPr>
                          <a:rPr lang="en-US" sz="3000" i="1" spc="88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  <a:sym typeface="Londrina Solid"/>
                          </a:rPr>
                        </m:ctrlPr>
                      </m:sSupPr>
                      <m:e>
                        <m:r>
                          <a:rPr lang="en-US" sz="3000" i="1" spc="88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  <a:sym typeface="Londrina Solid"/>
                          </a:rPr>
                          <m:t>𝑚</m:t>
                        </m:r>
                      </m:e>
                      <m:sup>
                        <m:r>
                          <a:rPr lang="en-US" sz="3000" i="1" spc="88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  <a:sym typeface="Londrina Solid"/>
                          </a:rPr>
                          <m:t>2</m:t>
                        </m:r>
                      </m:sup>
                    </m:sSup>
                    <m:r>
                      <a:rPr lang="en-US" sz="3000" i="1" spc="88">
                        <a:solidFill>
                          <a:schemeClr val="bg1"/>
                        </a:solidFill>
                        <a:latin typeface="Cambria Math" panose="02040503050406030204" pitchFamily="18" charset="0"/>
                        <a:sym typeface="Londrina Solid"/>
                      </a:rPr>
                      <m:t>−12</m:t>
                    </m:r>
                    <m:r>
                      <a:rPr lang="en-US" sz="3000" i="1" spc="88">
                        <a:solidFill>
                          <a:schemeClr val="bg1"/>
                        </a:solidFill>
                        <a:latin typeface="Cambria Math" panose="02040503050406030204" pitchFamily="18" charset="0"/>
                        <a:sym typeface="Londrina Solid"/>
                      </a:rPr>
                      <m:t>𝑚</m:t>
                    </m:r>
                    <m:r>
                      <a:rPr lang="en-US" sz="3000" i="1" spc="88">
                        <a:solidFill>
                          <a:schemeClr val="bg1"/>
                        </a:solidFill>
                        <a:latin typeface="Cambria Math" panose="02040503050406030204" pitchFamily="18" charset="0"/>
                        <a:sym typeface="Londrina Solid"/>
                      </a:rPr>
                      <m:t>+9</m:t>
                    </m:r>
                  </m:oMath>
                </a14:m>
                <a:r>
                  <a:rPr lang="uk-UA" sz="3000" spc="88" dirty="0">
                    <a:solidFill>
                      <a:schemeClr val="bg1"/>
                    </a:solidFill>
                    <a:latin typeface="Times New Roman" panose="02020603050405020304" pitchFamily="18" charset="0"/>
                    <a:ea typeface="Londrina Solid"/>
                    <a:cs typeface="Times New Roman" panose="02020603050405020304" pitchFamily="18" charset="0"/>
                    <a:sym typeface="Londrina Solid"/>
                  </a:rPr>
                  <a:t>=</a:t>
                </a:r>
                <a:r>
                  <a:rPr lang="en-US" sz="3000" spc="88" dirty="0">
                    <a:solidFill>
                      <a:schemeClr val="bg1"/>
                    </a:solidFill>
                    <a:latin typeface="Times New Roman" panose="02020603050405020304" pitchFamily="18" charset="0"/>
                    <a:ea typeface="Londrina Solid"/>
                    <a:cs typeface="Times New Roman" panose="02020603050405020304" pitchFamily="18" charset="0"/>
                    <a:sym typeface="Londrina Solid"/>
                  </a:rPr>
                  <a:t> </a:t>
                </a:r>
              </a:p>
            </p:txBody>
          </p:sp>
        </mc:Choice>
        <mc:Fallback>
          <p:sp>
            <p:nvSpPr>
              <p:cNvPr id="26" name="TextBox 25">
                <a:extLst>
                  <a:ext uri="{FF2B5EF4-FFF2-40B4-BE49-F238E27FC236}">
                    <a16:creationId xmlns:a16="http://schemas.microsoft.com/office/drawing/2014/main" id="{7EECD315-2910-4449-9725-D62ACD9B064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3214" y="3431359"/>
                <a:ext cx="4343086" cy="608885"/>
              </a:xfrm>
              <a:prstGeom prst="rect">
                <a:avLst/>
              </a:prstGeom>
              <a:blipFill>
                <a:blip r:embed="rId6"/>
                <a:stretch>
                  <a:fillRect b="-37000"/>
                </a:stretch>
              </a:blipFill>
            </p:spPr>
            <p:txBody>
              <a:bodyPr/>
              <a:lstStyle/>
              <a:p>
                <a:r>
                  <a:rPr lang="uk-UA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35" name="TextBox 34">
                <a:extLst>
                  <a:ext uri="{FF2B5EF4-FFF2-40B4-BE49-F238E27FC236}">
                    <a16:creationId xmlns:a16="http://schemas.microsoft.com/office/drawing/2014/main" id="{2F201A51-9B84-4170-8086-4AE66AAADD59}"/>
                  </a:ext>
                </a:extLst>
              </p:cNvPr>
              <p:cNvSpPr txBox="1"/>
              <p:nvPr/>
            </p:nvSpPr>
            <p:spPr>
              <a:xfrm>
                <a:off x="336287" y="4182161"/>
                <a:ext cx="5105401" cy="608885"/>
              </a:xfrm>
              <a:prstGeom prst="rect">
                <a:avLst/>
              </a:prstGeom>
            </p:spPr>
            <p:txBody>
              <a:bodyPr wrap="square" lIns="0" tIns="0" rIns="0" bIns="0" rtlCol="0" anchor="t">
                <a:spAutoFit/>
              </a:bodyPr>
              <a:lstStyle/>
              <a:p>
                <a:pPr algn="just">
                  <a:lnSpc>
                    <a:spcPct val="150000"/>
                  </a:lnSpc>
                </a:pPr>
                <a14:m>
                  <m:oMath xmlns:m="http://schemas.openxmlformats.org/officeDocument/2006/math">
                    <m:r>
                      <a:rPr lang="en-US" sz="3000" i="1" spc="88">
                        <a:solidFill>
                          <a:schemeClr val="bg1"/>
                        </a:solidFill>
                        <a:latin typeface="Cambria Math" panose="02040503050406030204" pitchFamily="18" charset="0"/>
                        <a:sym typeface="Londrina Solid"/>
                      </a:rPr>
                      <m:t>6) 9</m:t>
                    </m:r>
                    <m:sSup>
                      <m:sSupPr>
                        <m:ctrlPr>
                          <a:rPr lang="en-US" sz="3000" i="1" spc="88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  <a:sym typeface="Londrina Solid"/>
                          </a:rPr>
                        </m:ctrlPr>
                      </m:sSupPr>
                      <m:e>
                        <m:r>
                          <a:rPr lang="en-US" sz="3000" i="1" spc="88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  <a:sym typeface="Londrina Solid"/>
                          </a:rPr>
                          <m:t>𝑐</m:t>
                        </m:r>
                      </m:e>
                      <m:sup>
                        <m:r>
                          <a:rPr lang="en-US" sz="3000" i="1" spc="88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  <a:sym typeface="Londrina Solid"/>
                          </a:rPr>
                          <m:t>2</m:t>
                        </m:r>
                      </m:sup>
                    </m:sSup>
                    <m:r>
                      <a:rPr lang="en-US" sz="3000" i="1" spc="88">
                        <a:solidFill>
                          <a:schemeClr val="bg1"/>
                        </a:solidFill>
                        <a:latin typeface="Cambria Math" panose="02040503050406030204" pitchFamily="18" charset="0"/>
                        <a:sym typeface="Londrina Solid"/>
                      </a:rPr>
                      <m:t>+24</m:t>
                    </m:r>
                    <m:r>
                      <a:rPr lang="en-US" sz="3000" i="1" spc="88">
                        <a:solidFill>
                          <a:schemeClr val="bg1"/>
                        </a:solidFill>
                        <a:latin typeface="Cambria Math" panose="02040503050406030204" pitchFamily="18" charset="0"/>
                        <a:sym typeface="Londrina Solid"/>
                      </a:rPr>
                      <m:t>𝑐𝑑</m:t>
                    </m:r>
                    <m:r>
                      <a:rPr lang="en-US" sz="3000" i="1" spc="88">
                        <a:solidFill>
                          <a:schemeClr val="bg1"/>
                        </a:solidFill>
                        <a:latin typeface="Cambria Math" panose="02040503050406030204" pitchFamily="18" charset="0"/>
                        <a:sym typeface="Londrina Solid"/>
                      </a:rPr>
                      <m:t>+16</m:t>
                    </m:r>
                    <m:sSup>
                      <m:sSupPr>
                        <m:ctrlPr>
                          <a:rPr lang="en-US" sz="3000" i="1" spc="88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  <a:sym typeface="Londrina Solid"/>
                          </a:rPr>
                        </m:ctrlPr>
                      </m:sSupPr>
                      <m:e>
                        <m:r>
                          <a:rPr lang="en-US" sz="3000" i="1" spc="88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  <a:sym typeface="Londrina Solid"/>
                          </a:rPr>
                          <m:t>𝑑</m:t>
                        </m:r>
                      </m:e>
                      <m:sup>
                        <m:r>
                          <a:rPr lang="en-US" sz="3000" i="1" spc="88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  <a:sym typeface="Londrina Solid"/>
                          </a:rPr>
                          <m:t>2</m:t>
                        </m:r>
                      </m:sup>
                    </m:sSup>
                  </m:oMath>
                </a14:m>
                <a:r>
                  <a:rPr lang="uk-UA" sz="3000" spc="88" dirty="0">
                    <a:solidFill>
                      <a:schemeClr val="bg1"/>
                    </a:solidFill>
                    <a:latin typeface="Times New Roman" panose="02020603050405020304" pitchFamily="18" charset="0"/>
                    <a:ea typeface="Londrina Solid"/>
                    <a:cs typeface="Times New Roman" panose="02020603050405020304" pitchFamily="18" charset="0"/>
                    <a:sym typeface="Londrina Solid"/>
                  </a:rPr>
                  <a:t>=</a:t>
                </a:r>
                <a:r>
                  <a:rPr lang="en-US" sz="3000" spc="88" dirty="0">
                    <a:solidFill>
                      <a:schemeClr val="bg1"/>
                    </a:solidFill>
                    <a:latin typeface="Times New Roman" panose="02020603050405020304" pitchFamily="18" charset="0"/>
                    <a:ea typeface="Londrina Solid"/>
                    <a:cs typeface="Times New Roman" panose="02020603050405020304" pitchFamily="18" charset="0"/>
                    <a:sym typeface="Londrina Solid"/>
                  </a:rPr>
                  <a:t> </a:t>
                </a:r>
              </a:p>
            </p:txBody>
          </p:sp>
        </mc:Choice>
        <mc:Fallback>
          <p:sp>
            <p:nvSpPr>
              <p:cNvPr id="35" name="TextBox 34">
                <a:extLst>
                  <a:ext uri="{FF2B5EF4-FFF2-40B4-BE49-F238E27FC236}">
                    <a16:creationId xmlns:a16="http://schemas.microsoft.com/office/drawing/2014/main" id="{2F201A51-9B84-4170-8086-4AE66AAADD5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6287" y="4182161"/>
                <a:ext cx="5105401" cy="608885"/>
              </a:xfrm>
              <a:prstGeom prst="rect">
                <a:avLst/>
              </a:prstGeom>
              <a:blipFill>
                <a:blip r:embed="rId7"/>
                <a:stretch>
                  <a:fillRect b="-38000"/>
                </a:stretch>
              </a:blipFill>
            </p:spPr>
            <p:txBody>
              <a:bodyPr/>
              <a:lstStyle/>
              <a:p>
                <a:r>
                  <a:rPr lang="uk-UA">
                    <a:noFill/>
                  </a:rPr>
                  <a:t> </a:t>
                </a:r>
              </a:p>
            </p:txBody>
          </p:sp>
        </mc:Fallback>
      </mc:AlternateContent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/>
      <p:bldP spid="31" grpId="0"/>
      <p:bldP spid="34" grpId="0"/>
      <p:bldP spid="25" grpId="0"/>
      <p:bldP spid="26" grpId="0"/>
      <p:bldP spid="35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9"/>
          <p:cNvSpPr txBox="1"/>
          <p:nvPr/>
        </p:nvSpPr>
        <p:spPr>
          <a:xfrm>
            <a:off x="194934" y="57150"/>
            <a:ext cx="7643840" cy="50783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r>
              <a:rPr lang="uk-UA" sz="3300" spc="125" dirty="0">
                <a:solidFill>
                  <a:srgbClr val="104950"/>
                </a:solidFill>
                <a:latin typeface="Times New Roman" panose="02020603050405020304" pitchFamily="18" charset="0"/>
                <a:ea typeface="Londrina Solid"/>
                <a:cs typeface="Times New Roman" panose="02020603050405020304" pitchFamily="18" charset="0"/>
                <a:sym typeface="Londrina Solid"/>
              </a:rPr>
              <a:t>№ </a:t>
            </a:r>
            <a:r>
              <a:rPr lang="en-US" sz="3300" spc="125" dirty="0">
                <a:solidFill>
                  <a:srgbClr val="104950"/>
                </a:solidFill>
                <a:latin typeface="Times New Roman" panose="02020603050405020304" pitchFamily="18" charset="0"/>
                <a:ea typeface="Londrina Solid"/>
                <a:cs typeface="Times New Roman" panose="02020603050405020304" pitchFamily="18" charset="0"/>
                <a:sym typeface="Londrina Solid"/>
              </a:rPr>
              <a:t>723</a:t>
            </a:r>
            <a:r>
              <a:rPr lang="uk-UA" sz="3300" spc="125" dirty="0">
                <a:solidFill>
                  <a:srgbClr val="104950"/>
                </a:solidFill>
                <a:latin typeface="Times New Roman" panose="02020603050405020304" pitchFamily="18" charset="0"/>
                <a:ea typeface="Londrina Solid"/>
                <a:cs typeface="Times New Roman" panose="02020603050405020304" pitchFamily="18" charset="0"/>
                <a:sym typeface="Londrina Solid"/>
              </a:rPr>
              <a:t>. Обчисліть зручним способом: </a:t>
            </a:r>
            <a:endParaRPr lang="en-US" sz="3300" spc="125" dirty="0">
              <a:solidFill>
                <a:srgbClr val="104950"/>
              </a:solidFill>
              <a:latin typeface="Times New Roman" panose="02020603050405020304" pitchFamily="18" charset="0"/>
              <a:ea typeface="Londrina Solid"/>
              <a:cs typeface="Times New Roman" panose="02020603050405020304" pitchFamily="18" charset="0"/>
              <a:sym typeface="Londrina Solid"/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24" name="TextBox 30">
                <a:extLst>
                  <a:ext uri="{FF2B5EF4-FFF2-40B4-BE49-F238E27FC236}">
                    <a16:creationId xmlns:a16="http://schemas.microsoft.com/office/drawing/2014/main" id="{CA9D4203-9026-483A-9239-C8F48B5B7D08}"/>
                  </a:ext>
                </a:extLst>
              </p:cNvPr>
              <p:cNvSpPr txBox="1"/>
              <p:nvPr/>
            </p:nvSpPr>
            <p:spPr>
              <a:xfrm>
                <a:off x="181080" y="589507"/>
                <a:ext cx="4924321" cy="608885"/>
              </a:xfrm>
              <a:prstGeom prst="rect">
                <a:avLst/>
              </a:prstGeom>
            </p:spPr>
            <p:txBody>
              <a:bodyPr wrap="square" lIns="0" tIns="0" rIns="0" bIns="0" rtlCol="0" anchor="t">
                <a:sp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en-US" sz="3000" spc="88" dirty="0">
                    <a:latin typeface="Times New Roman" panose="02020603050405020304" pitchFamily="18" charset="0"/>
                    <a:ea typeface="Londrina Solid"/>
                    <a:cs typeface="Times New Roman" panose="02020603050405020304" pitchFamily="18" charset="0"/>
                    <a:sym typeface="Londrina Solid"/>
                  </a:rPr>
                  <a:t>1)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3000" i="1" spc="88">
                            <a:latin typeface="Cambria Math" panose="02040503050406030204" pitchFamily="18" charset="0"/>
                            <a:sym typeface="Londrina Solid"/>
                          </a:rPr>
                        </m:ctrlPr>
                      </m:sSupPr>
                      <m:e>
                        <m:r>
                          <a:rPr lang="uk-UA" sz="3000" i="1" spc="88">
                            <a:latin typeface="Cambria Math" panose="02040503050406030204" pitchFamily="18" charset="0"/>
                            <a:sym typeface="Londrina Solid"/>
                          </a:rPr>
                          <m:t>36</m:t>
                        </m:r>
                      </m:e>
                      <m:sup>
                        <m:r>
                          <a:rPr lang="en-US" sz="3000" i="1" spc="88">
                            <a:latin typeface="Cambria Math" panose="02040503050406030204" pitchFamily="18" charset="0"/>
                            <a:sym typeface="Londrina Solid"/>
                          </a:rPr>
                          <m:t>2</m:t>
                        </m:r>
                      </m:sup>
                    </m:sSup>
                    <m:r>
                      <a:rPr lang="uk-UA" sz="3000" i="1" spc="88">
                        <a:latin typeface="Cambria Math" panose="02040503050406030204" pitchFamily="18" charset="0"/>
                        <a:sym typeface="Londrina Solid"/>
                      </a:rPr>
                      <m:t>+2</m:t>
                    </m:r>
                    <m:r>
                      <a:rPr lang="uk-UA" sz="3000" i="1" spc="88">
                        <a:latin typeface="Cambria Math" panose="02040503050406030204" pitchFamily="18" charset="0"/>
                        <a:ea typeface="Cambria Math" panose="02040503050406030204" pitchFamily="18" charset="0"/>
                        <a:sym typeface="Londrina Solid"/>
                      </a:rPr>
                      <m:t>∙36∙14+</m:t>
                    </m:r>
                    <m:sSup>
                      <m:sSupPr>
                        <m:ctrlPr>
                          <a:rPr lang="en-US" sz="3000" i="1" spc="88">
                            <a:latin typeface="Cambria Math" panose="02040503050406030204" pitchFamily="18" charset="0"/>
                            <a:sym typeface="Londrina Solid"/>
                          </a:rPr>
                        </m:ctrlPr>
                      </m:sSupPr>
                      <m:e>
                        <m:r>
                          <a:rPr lang="uk-UA" sz="3000" i="1" spc="88">
                            <a:latin typeface="Cambria Math" panose="02040503050406030204" pitchFamily="18" charset="0"/>
                            <a:sym typeface="Londrina Solid"/>
                          </a:rPr>
                          <m:t>14</m:t>
                        </m:r>
                      </m:e>
                      <m:sup>
                        <m:r>
                          <a:rPr lang="en-US" sz="3000" i="1" spc="88">
                            <a:latin typeface="Cambria Math" panose="02040503050406030204" pitchFamily="18" charset="0"/>
                            <a:sym typeface="Londrina Solid"/>
                          </a:rPr>
                          <m:t>2</m:t>
                        </m:r>
                      </m:sup>
                    </m:sSup>
                  </m:oMath>
                </a14:m>
                <a:r>
                  <a:rPr lang="en-US" sz="3000" spc="88" dirty="0">
                    <a:latin typeface="Times New Roman" panose="02020603050405020304" pitchFamily="18" charset="0"/>
                    <a:ea typeface="Londrina Solid"/>
                    <a:cs typeface="Times New Roman" panose="02020603050405020304" pitchFamily="18" charset="0"/>
                    <a:sym typeface="Londrina Solid"/>
                  </a:rPr>
                  <a:t> </a:t>
                </a:r>
                <a:r>
                  <a:rPr lang="uk-UA" sz="3000" spc="88" dirty="0">
                    <a:latin typeface="Times New Roman" panose="02020603050405020304" pitchFamily="18" charset="0"/>
                    <a:ea typeface="Londrina Solid"/>
                    <a:cs typeface="Times New Roman" panose="02020603050405020304" pitchFamily="18" charset="0"/>
                    <a:sym typeface="Londrina Solid"/>
                  </a:rPr>
                  <a:t>=</a:t>
                </a:r>
                <a:endParaRPr lang="en-US" sz="3000" spc="88" dirty="0">
                  <a:latin typeface="Times New Roman" panose="02020603050405020304" pitchFamily="18" charset="0"/>
                  <a:ea typeface="Londrina Solid"/>
                  <a:cs typeface="Times New Roman" panose="02020603050405020304" pitchFamily="18" charset="0"/>
                  <a:sym typeface="Londrina Solid"/>
                </a:endParaRPr>
              </a:p>
            </p:txBody>
          </p:sp>
        </mc:Choice>
        <mc:Fallback>
          <p:sp>
            <p:nvSpPr>
              <p:cNvPr id="24" name="TextBox 30">
                <a:extLst>
                  <a:ext uri="{FF2B5EF4-FFF2-40B4-BE49-F238E27FC236}">
                    <a16:creationId xmlns:a16="http://schemas.microsoft.com/office/drawing/2014/main" id="{CA9D4203-9026-483A-9239-C8F48B5B7D0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81080" y="589507"/>
                <a:ext cx="4924321" cy="608885"/>
              </a:xfrm>
              <a:prstGeom prst="rect">
                <a:avLst/>
              </a:prstGeom>
              <a:blipFill>
                <a:blip r:embed="rId2"/>
                <a:stretch>
                  <a:fillRect l="-4827" b="-37000"/>
                </a:stretch>
              </a:blipFill>
            </p:spPr>
            <p:txBody>
              <a:bodyPr/>
              <a:lstStyle/>
              <a:p>
                <a:r>
                  <a:rPr lang="uk-UA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32" name="TextBox 30">
                <a:extLst>
                  <a:ext uri="{FF2B5EF4-FFF2-40B4-BE49-F238E27FC236}">
                    <a16:creationId xmlns:a16="http://schemas.microsoft.com/office/drawing/2014/main" id="{13BCD6A8-3582-4D36-86DA-01B9ED37C841}"/>
                  </a:ext>
                </a:extLst>
              </p:cNvPr>
              <p:cNvSpPr txBox="1"/>
              <p:nvPr/>
            </p:nvSpPr>
            <p:spPr>
              <a:xfrm>
                <a:off x="194934" y="2457450"/>
                <a:ext cx="5253366" cy="608885"/>
              </a:xfrm>
              <a:prstGeom prst="rect">
                <a:avLst/>
              </a:prstGeom>
            </p:spPr>
            <p:txBody>
              <a:bodyPr wrap="square" lIns="0" tIns="0" rIns="0" bIns="0" rtlCol="0" anchor="t">
                <a:sp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en-US" sz="3000" spc="88" dirty="0">
                    <a:latin typeface="Times New Roman" panose="02020603050405020304" pitchFamily="18" charset="0"/>
                    <a:ea typeface="Londrina Solid"/>
                    <a:cs typeface="Times New Roman" panose="02020603050405020304" pitchFamily="18" charset="0"/>
                    <a:sym typeface="Londrina Solid"/>
                  </a:rPr>
                  <a:t>2)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3000" i="1" spc="88">
                            <a:latin typeface="Cambria Math" panose="02040503050406030204" pitchFamily="18" charset="0"/>
                            <a:sym typeface="Londrina Solid"/>
                          </a:rPr>
                        </m:ctrlPr>
                      </m:sSupPr>
                      <m:e>
                        <m:r>
                          <a:rPr lang="uk-UA" sz="3000" i="1" spc="88">
                            <a:latin typeface="Cambria Math" panose="02040503050406030204" pitchFamily="18" charset="0"/>
                            <a:sym typeface="Londrina Solid"/>
                          </a:rPr>
                          <m:t>117</m:t>
                        </m:r>
                      </m:e>
                      <m:sup>
                        <m:r>
                          <a:rPr lang="en-US" sz="3000" i="1" spc="88">
                            <a:latin typeface="Cambria Math" panose="02040503050406030204" pitchFamily="18" charset="0"/>
                            <a:sym typeface="Londrina Solid"/>
                          </a:rPr>
                          <m:t>2</m:t>
                        </m:r>
                      </m:sup>
                    </m:sSup>
                    <m:r>
                      <a:rPr lang="en-US" sz="3000" i="1" spc="88">
                        <a:latin typeface="Cambria Math" panose="02040503050406030204" pitchFamily="18" charset="0"/>
                        <a:sym typeface="Londrina Solid"/>
                      </a:rPr>
                      <m:t>−2</m:t>
                    </m:r>
                    <m:r>
                      <a:rPr lang="en-US" sz="3000" i="1" spc="88">
                        <a:latin typeface="Cambria Math" panose="02040503050406030204" pitchFamily="18" charset="0"/>
                        <a:ea typeface="Cambria Math" panose="02040503050406030204" pitchFamily="18" charset="0"/>
                        <a:sym typeface="Londrina Solid"/>
                      </a:rPr>
                      <m:t>∙</m:t>
                    </m:r>
                    <m:r>
                      <a:rPr lang="uk-UA" sz="3000" i="1" spc="88">
                        <a:latin typeface="Cambria Math" panose="02040503050406030204" pitchFamily="18" charset="0"/>
                        <a:ea typeface="Cambria Math" panose="02040503050406030204" pitchFamily="18" charset="0"/>
                        <a:sym typeface="Londrina Solid"/>
                      </a:rPr>
                      <m:t>117∙17+</m:t>
                    </m:r>
                    <m:sSup>
                      <m:sSupPr>
                        <m:ctrlPr>
                          <a:rPr lang="uk-UA" sz="3000" i="1" spc="88">
                            <a:latin typeface="Cambria Math" panose="02040503050406030204" pitchFamily="18" charset="0"/>
                            <a:ea typeface="Cambria Math" panose="02040503050406030204" pitchFamily="18" charset="0"/>
                            <a:sym typeface="Londrina Solid"/>
                          </a:rPr>
                        </m:ctrlPr>
                      </m:sSupPr>
                      <m:e>
                        <m:r>
                          <a:rPr lang="uk-UA" sz="3000" i="1" spc="88">
                            <a:latin typeface="Cambria Math" panose="02040503050406030204" pitchFamily="18" charset="0"/>
                            <a:ea typeface="Cambria Math" panose="02040503050406030204" pitchFamily="18" charset="0"/>
                            <a:sym typeface="Londrina Solid"/>
                          </a:rPr>
                          <m:t>17</m:t>
                        </m:r>
                      </m:e>
                      <m:sup>
                        <m:r>
                          <a:rPr lang="uk-UA" sz="3000" i="1" spc="88">
                            <a:latin typeface="Cambria Math" panose="02040503050406030204" pitchFamily="18" charset="0"/>
                            <a:ea typeface="Cambria Math" panose="02040503050406030204" pitchFamily="18" charset="0"/>
                            <a:sym typeface="Londrina Solid"/>
                          </a:rPr>
                          <m:t>2</m:t>
                        </m:r>
                      </m:sup>
                    </m:sSup>
                  </m:oMath>
                </a14:m>
                <a:r>
                  <a:rPr lang="uk-UA" sz="3000" spc="88" dirty="0">
                    <a:latin typeface="Times New Roman" panose="02020603050405020304" pitchFamily="18" charset="0"/>
                    <a:ea typeface="Londrina Solid"/>
                    <a:cs typeface="Times New Roman" panose="02020603050405020304" pitchFamily="18" charset="0"/>
                    <a:sym typeface="Londrina Solid"/>
                  </a:rPr>
                  <a:t> =</a:t>
                </a:r>
                <a:endParaRPr lang="en-US" sz="3000" spc="88" dirty="0">
                  <a:latin typeface="Times New Roman" panose="02020603050405020304" pitchFamily="18" charset="0"/>
                  <a:ea typeface="Londrina Solid"/>
                  <a:cs typeface="Times New Roman" panose="02020603050405020304" pitchFamily="18" charset="0"/>
                  <a:sym typeface="Londrina Solid"/>
                </a:endParaRPr>
              </a:p>
            </p:txBody>
          </p:sp>
        </mc:Choice>
        <mc:Fallback>
          <p:sp>
            <p:nvSpPr>
              <p:cNvPr id="32" name="TextBox 30">
                <a:extLst>
                  <a:ext uri="{FF2B5EF4-FFF2-40B4-BE49-F238E27FC236}">
                    <a16:creationId xmlns:a16="http://schemas.microsoft.com/office/drawing/2014/main" id="{13BCD6A8-3582-4D36-86DA-01B9ED37C84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4934" y="2457450"/>
                <a:ext cx="5253366" cy="608885"/>
              </a:xfrm>
              <a:prstGeom prst="rect">
                <a:avLst/>
              </a:prstGeom>
              <a:blipFill>
                <a:blip r:embed="rId3"/>
                <a:stretch>
                  <a:fillRect l="-4524" r="-1624" b="-38000"/>
                </a:stretch>
              </a:blipFill>
            </p:spPr>
            <p:txBody>
              <a:bodyPr/>
              <a:lstStyle/>
              <a:p>
                <a:r>
                  <a:rPr lang="uk-UA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179595573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72B5E240-CF40-3869-8F75-C2833E140F3E}"/>
              </a:ext>
            </a:extLst>
          </p:cNvPr>
          <p:cNvSpPr txBox="1"/>
          <p:nvPr/>
        </p:nvSpPr>
        <p:spPr>
          <a:xfrm>
            <a:off x="447979" y="63664"/>
            <a:ext cx="824804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4000" b="1" dirty="0">
                <a:solidFill>
                  <a:srgbClr val="003366"/>
                </a:solidFill>
              </a:rPr>
              <a:t>Підсумок уроку</a:t>
            </a: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6F77D694-4901-6BE9-9A9F-882D7773AC0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59876" y="1310297"/>
            <a:ext cx="4236144" cy="2738930"/>
          </a:xfrm>
          <a:prstGeom prst="rect">
            <a:avLst/>
          </a:prstGeom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FD75D1BB-B8E8-B9EE-E1B1-FBB5CF983C0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3528" y="1033847"/>
            <a:ext cx="3848448" cy="32918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1232385"/>
      </p:ext>
    </p:extLst>
  </p:cSld>
  <p:clrMapOvr>
    <a:masterClrMapping/>
  </p:clrMapOvr>
  <p:transition>
    <p:fade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E107ECE6-A163-06BB-02FE-16F3C33AB435}"/>
              </a:ext>
            </a:extLst>
          </p:cNvPr>
          <p:cNvSpPr txBox="1"/>
          <p:nvPr/>
        </p:nvSpPr>
        <p:spPr>
          <a:xfrm>
            <a:off x="447979" y="63664"/>
            <a:ext cx="824804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4000" b="1" dirty="0">
                <a:solidFill>
                  <a:srgbClr val="003366"/>
                </a:solidFill>
              </a:rPr>
              <a:t>Домашнє завдання</a:t>
            </a:r>
          </a:p>
        </p:txBody>
      </p:sp>
      <p:graphicFrame>
        <p:nvGraphicFramePr>
          <p:cNvPr id="4" name="Схема 3">
            <a:extLst>
              <a:ext uri="{FF2B5EF4-FFF2-40B4-BE49-F238E27FC236}">
                <a16:creationId xmlns:a16="http://schemas.microsoft.com/office/drawing/2014/main" id="{477CA49E-EE2F-D060-3977-D65778FA21B6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99661212"/>
              </p:ext>
            </p:extLst>
          </p:nvPr>
        </p:nvGraphicFramePr>
        <p:xfrm>
          <a:off x="611559" y="987574"/>
          <a:ext cx="7920880" cy="396044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4582183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222C105A-1729-4497-842B-DF6657955E4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222C105A-1729-4497-842B-DF6657955E46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222C105A-1729-4497-842B-DF6657955E4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222C105A-1729-4497-842B-DF6657955E4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222C105A-1729-4497-842B-DF6657955E4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222C105A-1729-4497-842B-DF6657955E4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222C105A-1729-4497-842B-DF6657955E4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222C105A-1729-4497-842B-DF6657955E46}"/>
                                            </p:graphic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222C105A-1729-4497-842B-DF6657955E46}"/>
                                            </p:graphic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222C105A-1729-4497-842B-DF6657955E46}"/>
                                            </p:graphic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222C105A-1729-4497-842B-DF6657955E46}"/>
                                            </p:graphic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222C105A-1729-4497-842B-DF6657955E46}"/>
                                            </p:graphic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222C105A-1729-4497-842B-DF6657955E46}"/>
                                            </p:graphic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222C105A-1729-4497-842B-DF6657955E46}"/>
                                            </p:graphic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222C105A-1729-4497-842B-DF6657955E46}"/>
                                            </p:graphic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21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16371C67-23C5-4339-9CCC-8998C4E7F71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16371C67-23C5-4339-9CCC-8998C4E7F713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16371C67-23C5-4339-9CCC-8998C4E7F713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16371C67-23C5-4339-9CCC-8998C4E7F713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16371C67-23C5-4339-9CCC-8998C4E7F713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16371C67-23C5-4339-9CCC-8998C4E7F713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16371C67-23C5-4339-9CCC-8998C4E7F713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16371C67-23C5-4339-9CCC-8998C4E7F713}"/>
                                            </p:graphic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16371C67-23C5-4339-9CCC-8998C4E7F713}"/>
                                            </p:graphic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16371C67-23C5-4339-9CCC-8998C4E7F713}"/>
                                            </p:graphic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16371C67-23C5-4339-9CCC-8998C4E7F713}"/>
                                            </p:graphic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16371C67-23C5-4339-9CCC-8998C4E7F713}"/>
                                            </p:graphic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16371C67-23C5-4339-9CCC-8998C4E7F713}"/>
                                            </p:graphic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16371C67-23C5-4339-9CCC-8998C4E7F713}"/>
                                            </p:graphic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16371C67-23C5-4339-9CCC-8998C4E7F713}"/>
                                            </p:graphic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4" grpId="0" uiExpand="1">
        <p:bldSub>
          <a:bldDgm bld="one"/>
        </p:bldSub>
      </p:bldGraphic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Схема">
  <a:themeElements>
    <a:clrScheme name="Схема">
      <a:dk1>
        <a:sysClr val="windowText" lastClr="000000"/>
      </a:dk1>
      <a:lt1>
        <a:sysClr val="window" lastClr="FFFFFF"/>
      </a:lt1>
      <a:dk2>
        <a:srgbClr val="134770"/>
      </a:dk2>
      <a:lt2>
        <a:srgbClr val="82FFFF"/>
      </a:lt2>
      <a:accent1>
        <a:srgbClr val="9ACD4C"/>
      </a:accent1>
      <a:accent2>
        <a:srgbClr val="FAA93A"/>
      </a:accent2>
      <a:accent3>
        <a:srgbClr val="D35940"/>
      </a:accent3>
      <a:accent4>
        <a:srgbClr val="B258D3"/>
      </a:accent4>
      <a:accent5>
        <a:srgbClr val="63A0CC"/>
      </a:accent5>
      <a:accent6>
        <a:srgbClr val="8AC4A7"/>
      </a:accent6>
      <a:hlink>
        <a:srgbClr val="B8FA56"/>
      </a:hlink>
      <a:folHlink>
        <a:srgbClr val="7AF8CC"/>
      </a:folHlink>
    </a:clrScheme>
    <a:fontScheme name="Схема">
      <a:maj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хема">
      <a:fillStyleLst>
        <a:solidFill>
          <a:schemeClr val="phClr"/>
        </a:solidFill>
        <a:gradFill rotWithShape="1">
          <a:gsLst>
            <a:gs pos="0">
              <a:schemeClr val="phClr">
                <a:tint val="58000"/>
                <a:satMod val="108000"/>
                <a:lumMod val="110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040000" scaled="0"/>
        </a:gradFill>
        <a:gradFill rotWithShape="1">
          <a:gsLst>
            <a:gs pos="0">
              <a:schemeClr val="phClr">
                <a:tint val="94000"/>
                <a:satMod val="105000"/>
                <a:lumMod val="102000"/>
              </a:schemeClr>
            </a:gs>
            <a:gs pos="100000">
              <a:schemeClr val="phClr">
                <a:shade val="74000"/>
                <a:satMod val="128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hueMod val="94000"/>
                <a:satMod val="148000"/>
                <a:lumMod val="150000"/>
              </a:schemeClr>
            </a:gs>
            <a:gs pos="100000">
              <a:schemeClr val="phClr">
                <a:shade val="92000"/>
                <a:hueMod val="104000"/>
                <a:satMod val="140000"/>
                <a:lumMod val="68000"/>
              </a:schemeClr>
            </a:gs>
          </a:gsLst>
          <a:lin ang="5040000" scaled="0"/>
        </a:gradFill>
        <a:blipFill>
          <a:blip xmlns:r="http://schemas.openxmlformats.org/officeDocument/2006/relationships" r:embed="rId1">
            <a:duotone>
              <a:schemeClr val="phClr">
                <a:shade val="88000"/>
                <a:hueMod val="106000"/>
                <a:satMod val="140000"/>
                <a:lumMod val="54000"/>
              </a:schemeClr>
              <a:schemeClr val="phClr">
                <a:tint val="98000"/>
                <a:hueMod val="90000"/>
                <a:satMod val="150000"/>
                <a:lumMod val="160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ircuit" id="{0AC2F7E7-15F5-431C-B2A2-456FE929F56C}" vid="{0911B802-464C-4241-8DD9-B60FF88E379F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Схема</Template>
  <TotalTime>16056</TotalTime>
  <Words>465</Words>
  <Application>Microsoft Office PowerPoint</Application>
  <PresentationFormat>Екран (16:9)</PresentationFormat>
  <Paragraphs>57</Paragraphs>
  <Slides>17</Slides>
  <Notes>0</Notes>
  <HiddenSlides>0</HiddenSlides>
  <MMClips>0</MMClips>
  <ScaleCrop>false</ScaleCrop>
  <HeadingPairs>
    <vt:vector size="6" baseType="variant">
      <vt:variant>
        <vt:lpstr>Використані шрифти</vt:lpstr>
      </vt:variant>
      <vt:variant>
        <vt:i4>7</vt:i4>
      </vt:variant>
      <vt:variant>
        <vt:lpstr>Тема</vt:lpstr>
      </vt:variant>
      <vt:variant>
        <vt:i4>1</vt:i4>
      </vt:variant>
      <vt:variant>
        <vt:lpstr>Заголовки слайдів</vt:lpstr>
      </vt:variant>
      <vt:variant>
        <vt:i4>17</vt:i4>
      </vt:variant>
    </vt:vector>
  </HeadingPairs>
  <TitlesOfParts>
    <vt:vector size="25" baseType="lpstr">
      <vt:lpstr>Arial</vt:lpstr>
      <vt:lpstr>Calibri</vt:lpstr>
      <vt:lpstr>Cambria Math</vt:lpstr>
      <vt:lpstr>Cloud</vt:lpstr>
      <vt:lpstr>Times New Roman</vt:lpstr>
      <vt:lpstr>Tw Cen MT</vt:lpstr>
      <vt:lpstr>Wingdings</vt:lpstr>
      <vt:lpstr>Схема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</vt:vector>
  </TitlesOfParts>
  <Company>cp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cp-04</dc:creator>
  <cp:lastModifiedBy>Пользователь</cp:lastModifiedBy>
  <cp:revision>460</cp:revision>
  <dcterms:created xsi:type="dcterms:W3CDTF">2013-08-20T06:45:45Z</dcterms:created>
  <dcterms:modified xsi:type="dcterms:W3CDTF">2026-02-01T19:49:24Z</dcterms:modified>
</cp:coreProperties>
</file>