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731" r:id="rId3"/>
    <p:sldId id="732" r:id="rId4"/>
    <p:sldId id="624" r:id="rId5"/>
    <p:sldId id="714" r:id="rId6"/>
    <p:sldId id="700" r:id="rId7"/>
    <p:sldId id="654" r:id="rId8"/>
    <p:sldId id="716" r:id="rId9"/>
    <p:sldId id="717" r:id="rId10"/>
    <p:sldId id="644" r:id="rId11"/>
    <p:sldId id="555" r:id="rId12"/>
    <p:sldId id="486" r:id="rId13"/>
    <p:sldId id="733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0087"/>
    <a:srgbClr val="AAE1FA"/>
    <a:srgbClr val="003366"/>
    <a:srgbClr val="660066"/>
    <a:srgbClr val="9900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A003CD-EE55-4FCD-BBA7-ECD92B69CF83}" v="10" dt="2025-01-27T07:11:43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ітлий стиль 2 –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FD0F851-EC5A-4D38-B0AD-8093EC10F338}" styleName="Світлий стиль 1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4698" autoAdjust="0"/>
  </p:normalViewPr>
  <p:slideViewPr>
    <p:cSldViewPr>
      <p:cViewPr varScale="1">
        <p:scale>
          <a:sx n="90" d="100"/>
          <a:sy n="90" d="100"/>
        </p:scale>
        <p:origin x="816" y="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CC4BF-EAAC-4E0A-8C69-F286CD0D5971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6C93C-0292-4A4D-A902-87153E466761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3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666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9573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79383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349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94806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15098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2930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8341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59677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450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56798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93EF1-655D-4F42-B5F3-E8F71684BE0A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77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uk/resource/87809542/%D0%BA%D0%B2%D0%B0%D0%B4%D1%80%D0%B0%D1%82-%D1%81%D1%83%D0%BC%D0%B8-%D1%82%D0%B0-%D0%BA%D0%B2%D0%B0%D0%B4%D1%80%D0%B0%D1%82-%D1%80%D1%96%D0%B7%D0%BD%D0%B8%D1%86%D1%96" TargetMode="External"/><Relationship Id="rId2" Type="http://schemas.openxmlformats.org/officeDocument/2006/relationships/hyperlink" Target="https://wordwall.net/uk/resource/64711319/%D0%B0%D0%BB%D0%B3%D0%B5%D0%B1%D1%80%D0%B0/%D0%BA%D0%B2%D0%B0%D0%B4%D1%80%D0%B0%D1%82-%D1%81%D1%83%D0%BC%D0%B8-%D1%82%D0%B0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ordwall.net/uk/resource/93150055/%D0%B0%D0%BB%D0%B3%D0%B5%D0%B1%D1%80%D0%B0/%D0%BA%D0%B2%D0%B0%D0%B4%D1%80%D0%B0%D1%82-%D1%81%D1%83%D0%BC%D0%B8-%D1%82%D0%B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ordwall.net/uk/resource/64139896/&#1087;&#1088;&#1086;&#1076;&#1086;&#1074;&#1078;-&#1088;&#1077;&#1095;&#1077;&#1085;&#1085;&#1103;-&#1087;&#1110;&#1076;&#1089;&#1091;&#1084;&#1086;&#1082;-&#1091;&#1088;&#1086;&#1082;&#1091;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289" y="1923678"/>
            <a:ext cx="8677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Квадрат суми та квадрат різниці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E7BF7A-05BD-BFDE-54B5-87692B79D764}"/>
              </a:ext>
            </a:extLst>
          </p:cNvPr>
          <p:cNvSpPr txBox="1"/>
          <p:nvPr/>
        </p:nvSpPr>
        <p:spPr>
          <a:xfrm>
            <a:off x="6876256" y="4443958"/>
            <a:ext cx="2178802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uk-UA" sz="3200" dirty="0"/>
              <a:t>7 клас НУШ</a:t>
            </a:r>
          </a:p>
        </p:txBody>
      </p:sp>
    </p:spTree>
    <p:extLst>
      <p:ext uri="{BB962C8B-B14F-4D97-AF65-F5344CB8AC3E}">
        <p14:creationId xmlns:p14="http://schemas.microsoft.com/office/powerpoint/2010/main" val="176327358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5018D-85FB-92D8-C16B-3FA176704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670D2D-604B-1940-9030-F4B13B589F5B}"/>
              </a:ext>
            </a:extLst>
          </p:cNvPr>
          <p:cNvSpPr txBox="1"/>
          <p:nvPr/>
        </p:nvSpPr>
        <p:spPr>
          <a:xfrm>
            <a:off x="426757" y="53792"/>
            <a:ext cx="8248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3366"/>
                </a:solidFill>
              </a:rPr>
              <a:t>Розминка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B8DFF4-75EC-3BAB-08C2-A85B5AD69F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9"/>
          <a:stretch/>
        </p:blipFill>
        <p:spPr>
          <a:xfrm>
            <a:off x="163793" y="1447800"/>
            <a:ext cx="8714943" cy="2420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517440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D203F-27CA-DD4D-A021-E00611432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219E63-3FF8-B215-D320-A37E3E0F2239}"/>
              </a:ext>
            </a:extLst>
          </p:cNvPr>
          <p:cNvSpPr txBox="1"/>
          <p:nvPr/>
        </p:nvSpPr>
        <p:spPr>
          <a:xfrm>
            <a:off x="426757" y="53792"/>
            <a:ext cx="8248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3366"/>
                </a:solidFill>
              </a:rPr>
              <a:t>Розминка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F3F732-65E1-6BB8-2200-6819253A8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2" y="1298054"/>
            <a:ext cx="8936210" cy="2497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302924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259" y="1059582"/>
            <a:ext cx="8641481" cy="2754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тотожності називають формулами скороченого множення?</a:t>
            </a:r>
          </a:p>
          <a:p>
            <a:pPr marL="571500" indent="-571500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 для обчислення квадрата суми двох одночленів та квадрата різниці двох одночленів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E4D78-5800-292E-1179-ADAA56DCF2E7}"/>
              </a:ext>
            </a:extLst>
          </p:cNvPr>
          <p:cNvSpPr txBox="1"/>
          <p:nvPr/>
        </p:nvSpPr>
        <p:spPr>
          <a:xfrm>
            <a:off x="426757" y="53792"/>
            <a:ext cx="82480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000" b="1" dirty="0">
                <a:solidFill>
                  <a:srgbClr val="003366"/>
                </a:solidFill>
              </a:rPr>
              <a:t>Сьогодні на уроці</a:t>
            </a:r>
          </a:p>
        </p:txBody>
      </p:sp>
    </p:spTree>
    <p:extLst>
      <p:ext uri="{BB962C8B-B14F-4D97-AF65-F5344CB8AC3E}">
        <p14:creationId xmlns:p14="http://schemas.microsoft.com/office/powerpoint/2010/main" val="3687628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F9051-4DA1-5FEF-CDA0-F1B181AD4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7439A8-D9DE-1BB1-DCDB-794E046A8322}"/>
              </a:ext>
            </a:extLst>
          </p:cNvPr>
          <p:cNvSpPr txBox="1"/>
          <p:nvPr/>
        </p:nvSpPr>
        <p:spPr>
          <a:xfrm>
            <a:off x="426757" y="53792"/>
            <a:ext cx="8248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3366"/>
                </a:solidFill>
              </a:rPr>
              <a:t>Перетворення квадрата двочлена у многочлен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6AB031-CC5E-6B01-BF04-437CBA8ED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2" y="1347614"/>
            <a:ext cx="9078716" cy="3312368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A8F21C3-B2DC-CAAF-7EC2-95C42698B836}"/>
              </a:ext>
            </a:extLst>
          </p:cNvPr>
          <p:cNvSpPr/>
          <p:nvPr/>
        </p:nvSpPr>
        <p:spPr>
          <a:xfrm>
            <a:off x="1547664" y="2211710"/>
            <a:ext cx="1584176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7FB27FB-602A-065F-6ECC-3A483FF4ACE5}"/>
              </a:ext>
            </a:extLst>
          </p:cNvPr>
          <p:cNvSpPr/>
          <p:nvPr/>
        </p:nvSpPr>
        <p:spPr>
          <a:xfrm>
            <a:off x="2123728" y="2859782"/>
            <a:ext cx="208823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E6DA1B2-BF62-C8B9-A533-04BF7C2CBEA1}"/>
              </a:ext>
            </a:extLst>
          </p:cNvPr>
          <p:cNvSpPr/>
          <p:nvPr/>
        </p:nvSpPr>
        <p:spPr>
          <a:xfrm>
            <a:off x="539552" y="3374758"/>
            <a:ext cx="208823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F47D04C-F74C-0FB0-C17B-92232E332ED7}"/>
              </a:ext>
            </a:extLst>
          </p:cNvPr>
          <p:cNvSpPr/>
          <p:nvPr/>
        </p:nvSpPr>
        <p:spPr>
          <a:xfrm>
            <a:off x="1547664" y="4105758"/>
            <a:ext cx="208823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E85AC99-3829-06D3-C997-D427B84D945A}"/>
              </a:ext>
            </a:extLst>
          </p:cNvPr>
          <p:cNvSpPr/>
          <p:nvPr/>
        </p:nvSpPr>
        <p:spPr>
          <a:xfrm>
            <a:off x="6012162" y="2216362"/>
            <a:ext cx="208823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2BEC1B2-967C-A339-DDF0-9628AE8CA22D}"/>
              </a:ext>
            </a:extLst>
          </p:cNvPr>
          <p:cNvSpPr/>
          <p:nvPr/>
        </p:nvSpPr>
        <p:spPr>
          <a:xfrm>
            <a:off x="6660232" y="2787774"/>
            <a:ext cx="208823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B0BECCB-C51B-BE58-57F2-36D1189F50B1}"/>
              </a:ext>
            </a:extLst>
          </p:cNvPr>
          <p:cNvSpPr/>
          <p:nvPr/>
        </p:nvSpPr>
        <p:spPr>
          <a:xfrm>
            <a:off x="4988443" y="3374758"/>
            <a:ext cx="208823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1AC78E0-1EBA-120E-26BA-635DD784C9F8}"/>
              </a:ext>
            </a:extLst>
          </p:cNvPr>
          <p:cNvSpPr/>
          <p:nvPr/>
        </p:nvSpPr>
        <p:spPr>
          <a:xfrm>
            <a:off x="6032559" y="4017370"/>
            <a:ext cx="208823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32971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013AB-5BE1-316B-BA09-8C41663A0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2A2AD1-A795-1469-916A-E6401794A795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Приклад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C1C0DD-A9EC-EB21-9409-EBAA79F6A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144" y="804868"/>
            <a:ext cx="4819444" cy="4090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164E47-D4E5-C91D-7400-7F82D56D6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8" y="804868"/>
            <a:ext cx="4924639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C5F06E7-43FF-543F-BAED-0EF297247089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864110-B19C-9509-9661-18AEBE1AD526}"/>
              </a:ext>
            </a:extLst>
          </p:cNvPr>
          <p:cNvSpPr txBox="1"/>
          <p:nvPr/>
        </p:nvSpPr>
        <p:spPr>
          <a:xfrm>
            <a:off x="107504" y="807121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Перетворіть квадрат двочлена у тричлен:</a:t>
            </a:r>
            <a:endParaRPr lang="uk-UA" sz="2400" b="1" i="1" baseline="30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66FA0F-FCBD-D8F9-ECAB-0F488AC384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84"/>
          <a:stretch/>
        </p:blipFill>
        <p:spPr>
          <a:xfrm>
            <a:off x="3131840" y="1302104"/>
            <a:ext cx="2644448" cy="115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53892"/>
      </p:ext>
    </p:extLst>
  </p:cSld>
  <p:clrMapOvr>
    <a:masterClrMapping/>
  </p:clrMapOvr>
  <p:transition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Розв’язок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03AAA8-7A66-A87F-1281-D6FF762BF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" y="1562100"/>
            <a:ext cx="71342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3065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06D72-F291-DCA8-B41A-050DCB6E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2C3720-A7BA-9765-24D2-05264300E5C0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Приклад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C50644-21FC-C3BF-85EB-C041A7272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144" y="804868"/>
            <a:ext cx="4819444" cy="4090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834E6A-729B-29B8-BC05-22A6CF5AA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8" y="804868"/>
            <a:ext cx="4924639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44FBB77-EEAE-3B19-DEB1-417A240FC9A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DDF1DC-134B-6BD7-4484-4901094A857D}"/>
              </a:ext>
            </a:extLst>
          </p:cNvPr>
          <p:cNvSpPr txBox="1"/>
          <p:nvPr/>
        </p:nvSpPr>
        <p:spPr>
          <a:xfrm>
            <a:off x="107504" y="807121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Піднесіть вираз до квадрата: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64D677-5A21-F594-4A8B-A3443AD4C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561" y="1316930"/>
            <a:ext cx="3438876" cy="176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42903"/>
      </p:ext>
    </p:extLst>
  </p:cSld>
  <p:clrMapOvr>
    <a:masterClrMapping/>
  </p:clrMapOvr>
  <p:transition advClick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FADA-3E4C-5D11-89DA-E6DFEA38B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B157B44-3229-14FA-77C7-1FE2E2DCD934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Розв’язок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A6C10C-FF99-67F5-2FCF-88628E266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1300162"/>
            <a:ext cx="855345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4957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8E4D78-5800-292E-1179-ADAA56DCF2E7}"/>
              </a:ext>
            </a:extLst>
          </p:cNvPr>
          <p:cNvSpPr txBox="1"/>
          <p:nvPr/>
        </p:nvSpPr>
        <p:spPr>
          <a:xfrm>
            <a:off x="426757" y="53792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Знайди помилку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FDB991-F636-3063-8AD9-2CB140AAA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700" y="915566"/>
            <a:ext cx="5400600" cy="3964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129768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49E9C-10AD-1C3C-AE29-1B5C87C9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7FC30-D335-DEAE-AA85-FE4BFC76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uk-UA" sz="3200" dirty="0">
                <a:solidFill>
                  <a:srgbClr val="002060"/>
                </a:solidFill>
              </a:rPr>
              <a:t>Інтерактивні вправи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B645AF-EE0D-81B8-93B3-61FE88C03797}"/>
              </a:ext>
            </a:extLst>
          </p:cNvPr>
          <p:cNvSpPr txBox="1"/>
          <p:nvPr/>
        </p:nvSpPr>
        <p:spPr>
          <a:xfrm>
            <a:off x="611560" y="555526"/>
            <a:ext cx="84249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https://wordwall.net/uk/resource/64711319/%D0%B0%D0%BB%D0%B3%D0%B5%D0%B1%D1%80%D0%B0/%D0%BA%D0%B2%D0%B0%D0%B4%D1%80%D0%B0%D1%82-%D1%81%D1%83%D0%BC%D0%B8-%D1%82%D0%B0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CBA4C-741F-28FD-CDB9-FDB320AFE601}"/>
              </a:ext>
            </a:extLst>
          </p:cNvPr>
          <p:cNvSpPr txBox="1"/>
          <p:nvPr/>
        </p:nvSpPr>
        <p:spPr>
          <a:xfrm>
            <a:off x="611560" y="1550864"/>
            <a:ext cx="84249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https://wordwall.net/uk/resource/87809542/%D0%BA%D0%B2%D0%B0%D0%B4%D1%80%D0%B0%D1%82-%D1%81%D1%83%D0%BC%D0%B8-%D1%82%D0%B0-%D0%BA%D0%B2%D0%B0%D0%B4%D1%80%D0%B0%D1%82-%D1%80%D1%96%D0%B7%D0%BD%D0%B8%D1%86%D1%96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839974-8C6D-9661-0E05-A593EFF50266}"/>
              </a:ext>
            </a:extLst>
          </p:cNvPr>
          <p:cNvSpPr txBox="1"/>
          <p:nvPr/>
        </p:nvSpPr>
        <p:spPr>
          <a:xfrm>
            <a:off x="683568" y="2931790"/>
            <a:ext cx="8208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https://wordwall.net/uk/resource/93150055/%D0%B0%D0%BB%D0%B3%D0%B5%D0%B1%D1%80%D0%B0/%D0%BA%D0%B2%D0%B0%D0%B4%D1%80%D0%B0%D1%82-%D1%81%D1%83%D0%BC%D0%B8-%D1%82%D0%B0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4895207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Підсумок уроку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7B035C-330F-4E99-B4A1-32E5C8C82D14}"/>
              </a:ext>
            </a:extLst>
          </p:cNvPr>
          <p:cNvSpPr txBox="1"/>
          <p:nvPr/>
        </p:nvSpPr>
        <p:spPr>
          <a:xfrm>
            <a:off x="683568" y="4587974"/>
            <a:ext cx="8208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>
                <a:hlinkClick r:id="rId2"/>
              </a:rPr>
              <a:t>https://wordwall.net/uk/resource/64139896/продовж-речення-підсумок-уроку </a:t>
            </a:r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77D694-4901-6BE9-9A9F-882D7773A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876" y="1310297"/>
            <a:ext cx="4236144" cy="273893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75D1BB-B8E8-B9EE-E1B1-FBB5CF983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033847"/>
            <a:ext cx="3848448" cy="32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3238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CFCCA-FA52-C642-3F8E-FBF8EB557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48E0C00-E6E2-76D7-38A4-1CBC2748D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7653"/>
            <a:ext cx="8229600" cy="2886969"/>
          </a:xfrm>
        </p:spPr>
        <p:txBody>
          <a:bodyPr/>
          <a:lstStyle/>
          <a:p>
            <a:pPr algn="ctr"/>
            <a:r>
              <a:rPr lang="ru-RU" dirty="0" err="1"/>
              <a:t>Повторити</a:t>
            </a:r>
            <a:r>
              <a:rPr lang="ru-RU" dirty="0"/>
              <a:t> матеріал § 16</a:t>
            </a:r>
            <a:br>
              <a:rPr lang="ru-RU" dirty="0"/>
            </a:br>
            <a:r>
              <a:rPr lang="ru-RU" dirty="0"/>
              <a:t>Розв'язати № 676, 680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4915674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15859</TotalTime>
  <Words>338</Words>
  <Application>Microsoft Office PowerPoint</Application>
  <PresentationFormat>Екран (16:9)</PresentationFormat>
  <Paragraphs>23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Інтерактивні вправи</vt:lpstr>
      <vt:lpstr>Презентація PowerPoint</vt:lpstr>
      <vt:lpstr>Домашнє завдання</vt:lpstr>
    </vt:vector>
  </TitlesOfParts>
  <Company>cp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cp-04</dc:creator>
  <cp:lastModifiedBy>Пользователь</cp:lastModifiedBy>
  <cp:revision>459</cp:revision>
  <dcterms:created xsi:type="dcterms:W3CDTF">2013-08-20T06:45:45Z</dcterms:created>
  <dcterms:modified xsi:type="dcterms:W3CDTF">2026-01-28T21:43:14Z</dcterms:modified>
</cp:coreProperties>
</file>